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861" r:id="rId3"/>
    <p:sldId id="864" r:id="rId4"/>
    <p:sldId id="865" r:id="rId5"/>
    <p:sldId id="866" r:id="rId6"/>
    <p:sldId id="867" r:id="rId7"/>
    <p:sldId id="868" r:id="rId8"/>
    <p:sldId id="863" r:id="rId9"/>
    <p:sldId id="357" r:id="rId10"/>
    <p:sldId id="850" r:id="rId11"/>
    <p:sldId id="851" r:id="rId12"/>
    <p:sldId id="852" r:id="rId13"/>
    <p:sldId id="853" r:id="rId14"/>
    <p:sldId id="854" r:id="rId15"/>
    <p:sldId id="855" r:id="rId16"/>
    <p:sldId id="856" r:id="rId17"/>
    <p:sldId id="842" r:id="rId18"/>
    <p:sldId id="385" r:id="rId19"/>
    <p:sldId id="750" r:id="rId20"/>
    <p:sldId id="832" r:id="rId21"/>
    <p:sldId id="837" r:id="rId22"/>
    <p:sldId id="746" r:id="rId23"/>
    <p:sldId id="828" r:id="rId24"/>
    <p:sldId id="834" r:id="rId25"/>
    <p:sldId id="830" r:id="rId26"/>
    <p:sldId id="372" r:id="rId27"/>
    <p:sldId id="326" r:id="rId28"/>
    <p:sldId id="378" r:id="rId29"/>
    <p:sldId id="373" r:id="rId30"/>
    <p:sldId id="833" r:id="rId31"/>
    <p:sldId id="844" r:id="rId32"/>
    <p:sldId id="843" r:id="rId33"/>
    <p:sldId id="840" r:id="rId34"/>
    <p:sldId id="841" r:id="rId35"/>
    <p:sldId id="847" r:id="rId36"/>
    <p:sldId id="846" r:id="rId37"/>
    <p:sldId id="845" r:id="rId38"/>
    <p:sldId id="849" r:id="rId39"/>
  </p:sldIdLst>
  <p:sldSz cx="12192000" cy="6858000"/>
  <p:notesSz cx="6400800" cy="8686800"/>
  <p:defaultTextStyle>
    <a:defPPr>
      <a:defRPr lang="de-CH"/>
    </a:defPPr>
    <a:lvl1pPr algn="l" rtl="0" fontAlgn="base">
      <a:spcBef>
        <a:spcPct val="0"/>
      </a:spcBef>
      <a:spcAft>
        <a:spcPct val="0"/>
      </a:spcAft>
      <a:defRPr sz="1700" kern="1200">
        <a:solidFill>
          <a:schemeClr val="tx1"/>
        </a:solidFill>
        <a:latin typeface="Arial" charset="0"/>
        <a:ea typeface="ＭＳ Ｐゴシック" charset="0"/>
        <a:cs typeface="Arial" charset="0"/>
      </a:defRPr>
    </a:lvl1pPr>
    <a:lvl2pPr marL="457200" algn="l" rtl="0" fontAlgn="base">
      <a:spcBef>
        <a:spcPct val="0"/>
      </a:spcBef>
      <a:spcAft>
        <a:spcPct val="0"/>
      </a:spcAft>
      <a:defRPr sz="1700" kern="1200">
        <a:solidFill>
          <a:schemeClr val="tx1"/>
        </a:solidFill>
        <a:latin typeface="Arial" charset="0"/>
        <a:ea typeface="ＭＳ Ｐゴシック" charset="0"/>
        <a:cs typeface="Arial" charset="0"/>
      </a:defRPr>
    </a:lvl2pPr>
    <a:lvl3pPr marL="914400" algn="l" rtl="0" fontAlgn="base">
      <a:spcBef>
        <a:spcPct val="0"/>
      </a:spcBef>
      <a:spcAft>
        <a:spcPct val="0"/>
      </a:spcAft>
      <a:defRPr sz="1700" kern="1200">
        <a:solidFill>
          <a:schemeClr val="tx1"/>
        </a:solidFill>
        <a:latin typeface="Arial" charset="0"/>
        <a:ea typeface="ＭＳ Ｐゴシック" charset="0"/>
        <a:cs typeface="Arial" charset="0"/>
      </a:defRPr>
    </a:lvl3pPr>
    <a:lvl4pPr marL="1371600" algn="l" rtl="0" fontAlgn="base">
      <a:spcBef>
        <a:spcPct val="0"/>
      </a:spcBef>
      <a:spcAft>
        <a:spcPct val="0"/>
      </a:spcAft>
      <a:defRPr sz="1700" kern="1200">
        <a:solidFill>
          <a:schemeClr val="tx1"/>
        </a:solidFill>
        <a:latin typeface="Arial" charset="0"/>
        <a:ea typeface="ＭＳ Ｐゴシック" charset="0"/>
        <a:cs typeface="Arial" charset="0"/>
      </a:defRPr>
    </a:lvl4pPr>
    <a:lvl5pPr marL="1828800" algn="l" rtl="0" fontAlgn="base">
      <a:spcBef>
        <a:spcPct val="0"/>
      </a:spcBef>
      <a:spcAft>
        <a:spcPct val="0"/>
      </a:spcAft>
      <a:defRPr sz="1700" kern="1200">
        <a:solidFill>
          <a:schemeClr val="tx1"/>
        </a:solidFill>
        <a:latin typeface="Arial" charset="0"/>
        <a:ea typeface="ＭＳ Ｐゴシック" charset="0"/>
        <a:cs typeface="Arial" charset="0"/>
      </a:defRPr>
    </a:lvl5pPr>
    <a:lvl6pPr marL="2286000" algn="l" defTabSz="457200" rtl="0" eaLnBrk="1" latinLnBrk="0" hangingPunct="1">
      <a:defRPr sz="1700" kern="1200">
        <a:solidFill>
          <a:schemeClr val="tx1"/>
        </a:solidFill>
        <a:latin typeface="Arial" charset="0"/>
        <a:ea typeface="ＭＳ Ｐゴシック" charset="0"/>
        <a:cs typeface="Arial" charset="0"/>
      </a:defRPr>
    </a:lvl6pPr>
    <a:lvl7pPr marL="2743200" algn="l" defTabSz="457200" rtl="0" eaLnBrk="1" latinLnBrk="0" hangingPunct="1">
      <a:defRPr sz="1700" kern="1200">
        <a:solidFill>
          <a:schemeClr val="tx1"/>
        </a:solidFill>
        <a:latin typeface="Arial" charset="0"/>
        <a:ea typeface="ＭＳ Ｐゴシック" charset="0"/>
        <a:cs typeface="Arial" charset="0"/>
      </a:defRPr>
    </a:lvl7pPr>
    <a:lvl8pPr marL="3200400" algn="l" defTabSz="457200" rtl="0" eaLnBrk="1" latinLnBrk="0" hangingPunct="1">
      <a:defRPr sz="1700" kern="1200">
        <a:solidFill>
          <a:schemeClr val="tx1"/>
        </a:solidFill>
        <a:latin typeface="Arial" charset="0"/>
        <a:ea typeface="ＭＳ Ｐゴシック" charset="0"/>
        <a:cs typeface="Arial" charset="0"/>
      </a:defRPr>
    </a:lvl8pPr>
    <a:lvl9pPr marL="3657600" algn="l" defTabSz="457200" rtl="0" eaLnBrk="1" latinLnBrk="0" hangingPunct="1">
      <a:defRPr sz="1700"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709" userDrawn="1">
          <p15:clr>
            <a:srgbClr val="A4A3A4"/>
          </p15:clr>
        </p15:guide>
        <p15:guide id="2" orient="horz" pos="1389" userDrawn="1">
          <p15:clr>
            <a:srgbClr val="A4A3A4"/>
          </p15:clr>
        </p15:guide>
        <p15:guide id="3" orient="horz" pos="3838" userDrawn="1">
          <p15:clr>
            <a:srgbClr val="A4A3A4"/>
          </p15:clr>
        </p15:guide>
        <p15:guide id="5" pos="3840" userDrawn="1">
          <p15:clr>
            <a:srgbClr val="A4A3A4"/>
          </p15:clr>
        </p15:guide>
        <p15:guide id="6" pos="3727" userDrawn="1">
          <p15:clr>
            <a:srgbClr val="A4A3A4"/>
          </p15:clr>
        </p15:guide>
        <p15:guide id="7" pos="3953" userDrawn="1">
          <p15:clr>
            <a:srgbClr val="A4A3A4"/>
          </p15:clr>
        </p15:guide>
        <p15:guide id="8" pos="4861" userDrawn="1">
          <p15:clr>
            <a:srgbClr val="A4A3A4"/>
          </p15:clr>
        </p15:guide>
        <p15:guide id="9" pos="5065" userDrawn="1">
          <p15:clr>
            <a:srgbClr val="A4A3A4"/>
          </p15:clr>
        </p15:guide>
        <p15:guide id="10" pos="7106" userDrawn="1">
          <p15:clr>
            <a:srgbClr val="A4A3A4"/>
          </p15:clr>
        </p15:guide>
        <p15:guide id="11" pos="2819" userDrawn="1">
          <p15:clr>
            <a:srgbClr val="A4A3A4"/>
          </p15:clr>
        </p15:guide>
        <p15:guide id="12" pos="2615" userDrawn="1">
          <p15:clr>
            <a:srgbClr val="A4A3A4"/>
          </p15:clr>
        </p15:guide>
        <p15:guide id="13" pos="574" userDrawn="1">
          <p15:clr>
            <a:srgbClr val="A4A3A4"/>
          </p15:clr>
        </p15:guide>
        <p15:guide id="14" orient="horz" pos="799" userDrawn="1">
          <p15:clr>
            <a:srgbClr val="A4A3A4"/>
          </p15:clr>
        </p15:guide>
        <p15:guide id="15" orient="horz" pos="41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ADB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78329" autoAdjust="0"/>
  </p:normalViewPr>
  <p:slideViewPr>
    <p:cSldViewPr snapToObjects="1">
      <p:cViewPr varScale="1">
        <p:scale>
          <a:sx n="69" d="100"/>
          <a:sy n="69" d="100"/>
        </p:scale>
        <p:origin x="1166" y="58"/>
      </p:cViewPr>
      <p:guideLst>
        <p:guide orient="horz" pos="709"/>
        <p:guide orient="horz" pos="1389"/>
        <p:guide orient="horz" pos="3838"/>
        <p:guide pos="3840"/>
        <p:guide pos="3727"/>
        <p:guide pos="3953"/>
        <p:guide pos="4861"/>
        <p:guide pos="5065"/>
        <p:guide pos="7106"/>
        <p:guide pos="2819"/>
        <p:guide pos="2615"/>
        <p:guide pos="574"/>
        <p:guide orient="horz" pos="799"/>
        <p:guide orient="horz" pos="411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773363"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86211" tIns="43106" rIns="86211" bIns="43106" numCol="1" anchor="t" anchorCtr="0" compatLnSpc="1">
            <a:prstTxWarp prst="textNoShape">
              <a:avLst/>
            </a:prstTxWarp>
          </a:bodyPr>
          <a:lstStyle>
            <a:lvl1pPr defTabSz="862013">
              <a:defRPr sz="1100"/>
            </a:lvl1pPr>
          </a:lstStyle>
          <a:p>
            <a:endParaRPr lang="de-CH"/>
          </a:p>
        </p:txBody>
      </p:sp>
      <p:sp>
        <p:nvSpPr>
          <p:cNvPr id="5123" name="Rectangle 3"/>
          <p:cNvSpPr>
            <a:spLocks noGrp="1" noChangeArrowheads="1"/>
          </p:cNvSpPr>
          <p:nvPr>
            <p:ph type="dt" idx="1"/>
          </p:nvPr>
        </p:nvSpPr>
        <p:spPr bwMode="auto">
          <a:xfrm>
            <a:off x="3625850" y="0"/>
            <a:ext cx="2773363"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86211" tIns="43106" rIns="86211" bIns="43106" numCol="1" anchor="t" anchorCtr="0" compatLnSpc="1">
            <a:prstTxWarp prst="textNoShape">
              <a:avLst/>
            </a:prstTxWarp>
          </a:bodyPr>
          <a:lstStyle>
            <a:lvl1pPr algn="r" defTabSz="862013">
              <a:defRPr sz="1100"/>
            </a:lvl1pPr>
          </a:lstStyle>
          <a:p>
            <a:endParaRPr lang="de-CH"/>
          </a:p>
        </p:txBody>
      </p:sp>
      <p:sp>
        <p:nvSpPr>
          <p:cNvPr id="5124" name="Rectangle 4"/>
          <p:cNvSpPr>
            <a:spLocks noGrp="1" noRot="1" noChangeAspect="1" noChangeArrowheads="1" noTextEdit="1"/>
          </p:cNvSpPr>
          <p:nvPr>
            <p:ph type="sldImg" idx="2"/>
          </p:nvPr>
        </p:nvSpPr>
        <p:spPr bwMode="auto">
          <a:xfrm>
            <a:off x="307975" y="652463"/>
            <a:ext cx="5786438" cy="32559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39763" y="4125913"/>
            <a:ext cx="5121275"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86211" tIns="43106" rIns="86211" bIns="43106" numCol="1" anchor="t" anchorCtr="0" compatLnSpc="1">
            <a:prstTxWarp prst="textNoShape">
              <a:avLst/>
            </a:prstTxWarp>
          </a:bodyPr>
          <a:lstStyle/>
          <a:p>
            <a:pPr lvl="0"/>
            <a:r>
              <a:rPr lang="de-CH"/>
              <a:t>Textmasterformate durch Klicken bearbeiten</a:t>
            </a:r>
          </a:p>
          <a:p>
            <a:pPr lvl="1"/>
            <a:r>
              <a:rPr lang="de-CH"/>
              <a:t>Zweite Ebene</a:t>
            </a:r>
          </a:p>
          <a:p>
            <a:pPr lvl="2"/>
            <a:r>
              <a:rPr lang="de-CH"/>
              <a:t>Dritte Ebene</a:t>
            </a:r>
          </a:p>
          <a:p>
            <a:pPr lvl="3"/>
            <a:r>
              <a:rPr lang="de-CH"/>
              <a:t>Vierte Ebene</a:t>
            </a:r>
          </a:p>
          <a:p>
            <a:pPr lvl="4"/>
            <a:r>
              <a:rPr lang="de-CH"/>
              <a:t>Fünfte Ebene</a:t>
            </a:r>
          </a:p>
        </p:txBody>
      </p:sp>
      <p:sp>
        <p:nvSpPr>
          <p:cNvPr id="5126" name="Rectangle 6"/>
          <p:cNvSpPr>
            <a:spLocks noGrp="1" noChangeArrowheads="1"/>
          </p:cNvSpPr>
          <p:nvPr>
            <p:ph type="ftr" sz="quarter" idx="4"/>
          </p:nvPr>
        </p:nvSpPr>
        <p:spPr bwMode="auto">
          <a:xfrm>
            <a:off x="0" y="8251825"/>
            <a:ext cx="2773363"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86211" tIns="43106" rIns="86211" bIns="43106" numCol="1" anchor="b" anchorCtr="0" compatLnSpc="1">
            <a:prstTxWarp prst="textNoShape">
              <a:avLst/>
            </a:prstTxWarp>
          </a:bodyPr>
          <a:lstStyle>
            <a:lvl1pPr defTabSz="862013">
              <a:defRPr sz="1100"/>
            </a:lvl1pPr>
          </a:lstStyle>
          <a:p>
            <a:endParaRPr lang="de-CH"/>
          </a:p>
        </p:txBody>
      </p:sp>
      <p:sp>
        <p:nvSpPr>
          <p:cNvPr id="5127" name="Rectangle 7"/>
          <p:cNvSpPr>
            <a:spLocks noGrp="1" noChangeArrowheads="1"/>
          </p:cNvSpPr>
          <p:nvPr>
            <p:ph type="sldNum" sz="quarter" idx="5"/>
          </p:nvPr>
        </p:nvSpPr>
        <p:spPr bwMode="auto">
          <a:xfrm>
            <a:off x="3625850" y="8251825"/>
            <a:ext cx="2773363"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86211" tIns="43106" rIns="86211" bIns="43106" numCol="1" anchor="b" anchorCtr="0" compatLnSpc="1">
            <a:prstTxWarp prst="textNoShape">
              <a:avLst/>
            </a:prstTxWarp>
          </a:bodyPr>
          <a:lstStyle>
            <a:lvl1pPr algn="r" defTabSz="862013">
              <a:defRPr sz="1100"/>
            </a:lvl1pPr>
          </a:lstStyle>
          <a:p>
            <a:fld id="{54E7F490-E965-9B42-AE49-DA4BC6E663B1}" type="slidenum">
              <a:rPr lang="de-CH"/>
              <a:pPr/>
              <a:t>‹Nr.›</a:t>
            </a:fld>
            <a:endParaRPr lang="de-CH"/>
          </a:p>
        </p:txBody>
      </p:sp>
    </p:spTree>
    <p:extLst>
      <p:ext uri="{BB962C8B-B14F-4D97-AF65-F5344CB8AC3E}">
        <p14:creationId xmlns:p14="http://schemas.microsoft.com/office/powerpoint/2010/main" val="49843891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Berrhard</a:t>
            </a:r>
            <a:r>
              <a:rPr lang="de-CH" dirty="0"/>
              <a:t> von Clairvaux sagt:</a:t>
            </a:r>
          </a:p>
        </p:txBody>
      </p:sp>
      <p:sp>
        <p:nvSpPr>
          <p:cNvPr id="4" name="Foliennummernplatzhalter 3"/>
          <p:cNvSpPr>
            <a:spLocks noGrp="1"/>
          </p:cNvSpPr>
          <p:nvPr>
            <p:ph type="sldNum" sz="quarter" idx="5"/>
          </p:nvPr>
        </p:nvSpPr>
        <p:spPr/>
        <p:txBody>
          <a:bodyPr/>
          <a:lstStyle/>
          <a:p>
            <a:fld id="{54E7F490-E965-9B42-AE49-DA4BC6E663B1}" type="slidenum">
              <a:rPr lang="de-CH" smtClean="0"/>
              <a:pPr/>
              <a:t>2</a:t>
            </a:fld>
            <a:endParaRPr lang="de-CH"/>
          </a:p>
        </p:txBody>
      </p:sp>
    </p:spTree>
    <p:extLst>
      <p:ext uri="{BB962C8B-B14F-4D97-AF65-F5344CB8AC3E}">
        <p14:creationId xmlns:p14="http://schemas.microsoft.com/office/powerpoint/2010/main" val="526743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izenplatzhalter 2"/>
          <p:cNvSpPr>
            <a:spLocks noGrp="1"/>
          </p:cNvSpPr>
          <p:nvPr>
            <p:ph type="body" idx="1"/>
          </p:nvPr>
        </p:nvSpPr>
        <p:spPr bwMode="auto">
          <a:xfrm>
            <a:off x="297729" y="4125987"/>
            <a:ext cx="5805342" cy="39092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lnSpc>
                <a:spcPct val="150000"/>
              </a:lnSpc>
            </a:pPr>
            <a:endParaRPr lang="de-CH" sz="1300" dirty="0">
              <a:latin typeface="Arial" pitchFamily="34" charset="0"/>
              <a:cs typeface="Arial" pitchFamily="34" charset="0"/>
            </a:endParaRPr>
          </a:p>
        </p:txBody>
      </p:sp>
      <p:sp>
        <p:nvSpPr>
          <p:cNvPr id="1372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675416" indent="-259775" eaLnBrk="0" hangingPunct="0">
              <a:defRPr>
                <a:solidFill>
                  <a:schemeClr val="tx1"/>
                </a:solidFill>
                <a:latin typeface="Arial" charset="0"/>
                <a:cs typeface="Arial" charset="0"/>
              </a:defRPr>
            </a:lvl2pPr>
            <a:lvl3pPr marL="1039101" indent="-207820" eaLnBrk="0" hangingPunct="0">
              <a:defRPr>
                <a:solidFill>
                  <a:schemeClr val="tx1"/>
                </a:solidFill>
                <a:latin typeface="Arial" charset="0"/>
                <a:cs typeface="Arial" charset="0"/>
              </a:defRPr>
            </a:lvl3pPr>
            <a:lvl4pPr marL="1454742" indent="-207820" eaLnBrk="0" hangingPunct="0">
              <a:defRPr>
                <a:solidFill>
                  <a:schemeClr val="tx1"/>
                </a:solidFill>
                <a:latin typeface="Arial" charset="0"/>
                <a:cs typeface="Arial" charset="0"/>
              </a:defRPr>
            </a:lvl4pPr>
            <a:lvl5pPr marL="1870382" indent="-207820" eaLnBrk="0" hangingPunct="0">
              <a:defRPr>
                <a:solidFill>
                  <a:schemeClr val="tx1"/>
                </a:solidFill>
                <a:latin typeface="Arial" charset="0"/>
                <a:cs typeface="Arial" charset="0"/>
              </a:defRPr>
            </a:lvl5pPr>
            <a:lvl6pPr marL="2286023" indent="-207820" eaLnBrk="0" fontAlgn="base" hangingPunct="0">
              <a:spcBef>
                <a:spcPct val="0"/>
              </a:spcBef>
              <a:spcAft>
                <a:spcPct val="0"/>
              </a:spcAft>
              <a:defRPr>
                <a:solidFill>
                  <a:schemeClr val="tx1"/>
                </a:solidFill>
                <a:latin typeface="Arial" charset="0"/>
                <a:cs typeface="Arial" charset="0"/>
              </a:defRPr>
            </a:lvl6pPr>
            <a:lvl7pPr marL="2701663" indent="-207820" eaLnBrk="0" fontAlgn="base" hangingPunct="0">
              <a:spcBef>
                <a:spcPct val="0"/>
              </a:spcBef>
              <a:spcAft>
                <a:spcPct val="0"/>
              </a:spcAft>
              <a:defRPr>
                <a:solidFill>
                  <a:schemeClr val="tx1"/>
                </a:solidFill>
                <a:latin typeface="Arial" charset="0"/>
                <a:cs typeface="Arial" charset="0"/>
              </a:defRPr>
            </a:lvl7pPr>
            <a:lvl8pPr marL="3117304" indent="-207820" eaLnBrk="0" fontAlgn="base" hangingPunct="0">
              <a:spcBef>
                <a:spcPct val="0"/>
              </a:spcBef>
              <a:spcAft>
                <a:spcPct val="0"/>
              </a:spcAft>
              <a:defRPr>
                <a:solidFill>
                  <a:schemeClr val="tx1"/>
                </a:solidFill>
                <a:latin typeface="Arial" charset="0"/>
                <a:cs typeface="Arial" charset="0"/>
              </a:defRPr>
            </a:lvl8pPr>
            <a:lvl9pPr marL="3532944" indent="-207820" eaLnBrk="0" fontAlgn="base" hangingPunct="0">
              <a:spcBef>
                <a:spcPct val="0"/>
              </a:spcBef>
              <a:spcAft>
                <a:spcPct val="0"/>
              </a:spcAft>
              <a:defRPr>
                <a:solidFill>
                  <a:schemeClr val="tx1"/>
                </a:solidFill>
                <a:latin typeface="Arial" charset="0"/>
                <a:cs typeface="Arial" charset="0"/>
              </a:defRPr>
            </a:lvl9pPr>
          </a:lstStyle>
          <a:p>
            <a:pPr eaLnBrk="1" hangingPunct="1"/>
            <a:fld id="{3EA1A394-DE58-43EB-957D-F361D87C1807}" type="slidenum">
              <a:rPr lang="de-CH" smtClean="0"/>
              <a:pPr eaLnBrk="1" hangingPunct="1"/>
              <a:t>18</a:t>
            </a:fld>
            <a:endParaRPr lang="de-CH"/>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F975D580-7166-47F6-86E4-65FE756F77F2}" type="slidenum">
              <a:rPr lang="de-CH" smtClean="0"/>
              <a:pPr>
                <a:defRPr/>
              </a:pPr>
              <a:t>22</a:t>
            </a:fld>
            <a:endParaRPr lang="de-CH"/>
          </a:p>
        </p:txBody>
      </p:sp>
    </p:spTree>
    <p:extLst>
      <p:ext uri="{BB962C8B-B14F-4D97-AF65-F5344CB8AC3E}">
        <p14:creationId xmlns:p14="http://schemas.microsoft.com/office/powerpoint/2010/main" val="1525996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4E7F490-E965-9B42-AE49-DA4BC6E663B1}" type="slidenum">
              <a:rPr lang="de-CH" smtClean="0"/>
              <a:pPr/>
              <a:t>25</a:t>
            </a:fld>
            <a:endParaRPr lang="de-CH"/>
          </a:p>
        </p:txBody>
      </p:sp>
    </p:spTree>
    <p:extLst>
      <p:ext uri="{BB962C8B-B14F-4D97-AF65-F5344CB8AC3E}">
        <p14:creationId xmlns:p14="http://schemas.microsoft.com/office/powerpoint/2010/main" val="2521581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xfrm>
            <a:off x="214313" y="746125"/>
            <a:ext cx="5446712" cy="3065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dirty="0"/>
          </a:p>
        </p:txBody>
      </p:sp>
      <p:sp>
        <p:nvSpPr>
          <p:cNvPr id="1259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11266" indent="-273564" eaLnBrk="0" hangingPunct="0">
              <a:defRPr>
                <a:solidFill>
                  <a:schemeClr val="tx1"/>
                </a:solidFill>
                <a:latin typeface="Arial" charset="0"/>
                <a:cs typeface="Arial" charset="0"/>
              </a:defRPr>
            </a:lvl2pPr>
            <a:lvl3pPr marL="1094254" indent="-218850" eaLnBrk="0" hangingPunct="0">
              <a:defRPr>
                <a:solidFill>
                  <a:schemeClr val="tx1"/>
                </a:solidFill>
                <a:latin typeface="Arial" charset="0"/>
                <a:cs typeface="Arial" charset="0"/>
              </a:defRPr>
            </a:lvl3pPr>
            <a:lvl4pPr marL="1531956" indent="-218850" eaLnBrk="0" hangingPunct="0">
              <a:defRPr>
                <a:solidFill>
                  <a:schemeClr val="tx1"/>
                </a:solidFill>
                <a:latin typeface="Arial" charset="0"/>
                <a:cs typeface="Arial" charset="0"/>
              </a:defRPr>
            </a:lvl4pPr>
            <a:lvl5pPr marL="1969658" indent="-218850" eaLnBrk="0" hangingPunct="0">
              <a:defRPr>
                <a:solidFill>
                  <a:schemeClr val="tx1"/>
                </a:solidFill>
                <a:latin typeface="Arial" charset="0"/>
                <a:cs typeface="Arial" charset="0"/>
              </a:defRPr>
            </a:lvl5pPr>
            <a:lvl6pPr marL="2407360" indent="-218850" eaLnBrk="0" fontAlgn="base" hangingPunct="0">
              <a:spcBef>
                <a:spcPct val="0"/>
              </a:spcBef>
              <a:spcAft>
                <a:spcPct val="0"/>
              </a:spcAft>
              <a:defRPr>
                <a:solidFill>
                  <a:schemeClr val="tx1"/>
                </a:solidFill>
                <a:latin typeface="Arial" charset="0"/>
                <a:cs typeface="Arial" charset="0"/>
              </a:defRPr>
            </a:lvl6pPr>
            <a:lvl7pPr marL="2845062" indent="-218850" eaLnBrk="0" fontAlgn="base" hangingPunct="0">
              <a:spcBef>
                <a:spcPct val="0"/>
              </a:spcBef>
              <a:spcAft>
                <a:spcPct val="0"/>
              </a:spcAft>
              <a:defRPr>
                <a:solidFill>
                  <a:schemeClr val="tx1"/>
                </a:solidFill>
                <a:latin typeface="Arial" charset="0"/>
                <a:cs typeface="Arial" charset="0"/>
              </a:defRPr>
            </a:lvl7pPr>
            <a:lvl8pPr marL="3282764" indent="-218850" eaLnBrk="0" fontAlgn="base" hangingPunct="0">
              <a:spcBef>
                <a:spcPct val="0"/>
              </a:spcBef>
              <a:spcAft>
                <a:spcPct val="0"/>
              </a:spcAft>
              <a:defRPr>
                <a:solidFill>
                  <a:schemeClr val="tx1"/>
                </a:solidFill>
                <a:latin typeface="Arial" charset="0"/>
                <a:cs typeface="Arial" charset="0"/>
              </a:defRPr>
            </a:lvl8pPr>
            <a:lvl9pPr marL="3720465" indent="-218850" eaLnBrk="0" fontAlgn="base" hangingPunct="0">
              <a:spcBef>
                <a:spcPct val="0"/>
              </a:spcBef>
              <a:spcAft>
                <a:spcPct val="0"/>
              </a:spcAft>
              <a:defRPr>
                <a:solidFill>
                  <a:schemeClr val="tx1"/>
                </a:solidFill>
                <a:latin typeface="Arial" charset="0"/>
                <a:cs typeface="Arial" charset="0"/>
              </a:defRPr>
            </a:lvl9pPr>
          </a:lstStyle>
          <a:p>
            <a:pPr eaLnBrk="1" hangingPunct="1"/>
            <a:fld id="{41A42F44-1FA7-4557-855F-4D1CF2C04E1C}" type="slidenum">
              <a:rPr lang="de-CH" smtClean="0"/>
              <a:pPr eaLnBrk="1" hangingPunct="1"/>
              <a:t>26</a:t>
            </a:fld>
            <a:endParaRPr lang="de-CH"/>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Folienbildplatzhalter 1"/>
          <p:cNvSpPr>
            <a:spLocks noGrp="1" noRot="1" noChangeAspect="1" noTextEdit="1"/>
          </p:cNvSpPr>
          <p:nvPr>
            <p:ph type="sldImg"/>
          </p:nvPr>
        </p:nvSpPr>
        <p:spPr bwMode="auto">
          <a:xfrm>
            <a:off x="214313" y="746125"/>
            <a:ext cx="5446712" cy="3065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p>
        </p:txBody>
      </p:sp>
      <p:sp>
        <p:nvSpPr>
          <p:cNvPr id="1413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11266" indent="-273564" eaLnBrk="0" hangingPunct="0">
              <a:defRPr>
                <a:solidFill>
                  <a:schemeClr val="tx1"/>
                </a:solidFill>
                <a:latin typeface="Arial" charset="0"/>
                <a:cs typeface="Arial" charset="0"/>
              </a:defRPr>
            </a:lvl2pPr>
            <a:lvl3pPr marL="1094254" indent="-218850" eaLnBrk="0" hangingPunct="0">
              <a:defRPr>
                <a:solidFill>
                  <a:schemeClr val="tx1"/>
                </a:solidFill>
                <a:latin typeface="Arial" charset="0"/>
                <a:cs typeface="Arial" charset="0"/>
              </a:defRPr>
            </a:lvl3pPr>
            <a:lvl4pPr marL="1531956" indent="-218850" eaLnBrk="0" hangingPunct="0">
              <a:defRPr>
                <a:solidFill>
                  <a:schemeClr val="tx1"/>
                </a:solidFill>
                <a:latin typeface="Arial" charset="0"/>
                <a:cs typeface="Arial" charset="0"/>
              </a:defRPr>
            </a:lvl4pPr>
            <a:lvl5pPr marL="1969658" indent="-218850" eaLnBrk="0" hangingPunct="0">
              <a:defRPr>
                <a:solidFill>
                  <a:schemeClr val="tx1"/>
                </a:solidFill>
                <a:latin typeface="Arial" charset="0"/>
                <a:cs typeface="Arial" charset="0"/>
              </a:defRPr>
            </a:lvl5pPr>
            <a:lvl6pPr marL="2407360" indent="-218850" eaLnBrk="0" fontAlgn="base" hangingPunct="0">
              <a:spcBef>
                <a:spcPct val="0"/>
              </a:spcBef>
              <a:spcAft>
                <a:spcPct val="0"/>
              </a:spcAft>
              <a:defRPr>
                <a:solidFill>
                  <a:schemeClr val="tx1"/>
                </a:solidFill>
                <a:latin typeface="Arial" charset="0"/>
                <a:cs typeface="Arial" charset="0"/>
              </a:defRPr>
            </a:lvl6pPr>
            <a:lvl7pPr marL="2845062" indent="-218850" eaLnBrk="0" fontAlgn="base" hangingPunct="0">
              <a:spcBef>
                <a:spcPct val="0"/>
              </a:spcBef>
              <a:spcAft>
                <a:spcPct val="0"/>
              </a:spcAft>
              <a:defRPr>
                <a:solidFill>
                  <a:schemeClr val="tx1"/>
                </a:solidFill>
                <a:latin typeface="Arial" charset="0"/>
                <a:cs typeface="Arial" charset="0"/>
              </a:defRPr>
            </a:lvl7pPr>
            <a:lvl8pPr marL="3282764" indent="-218850" eaLnBrk="0" fontAlgn="base" hangingPunct="0">
              <a:spcBef>
                <a:spcPct val="0"/>
              </a:spcBef>
              <a:spcAft>
                <a:spcPct val="0"/>
              </a:spcAft>
              <a:defRPr>
                <a:solidFill>
                  <a:schemeClr val="tx1"/>
                </a:solidFill>
                <a:latin typeface="Arial" charset="0"/>
                <a:cs typeface="Arial" charset="0"/>
              </a:defRPr>
            </a:lvl8pPr>
            <a:lvl9pPr marL="3720465" indent="-218850" eaLnBrk="0" fontAlgn="base" hangingPunct="0">
              <a:spcBef>
                <a:spcPct val="0"/>
              </a:spcBef>
              <a:spcAft>
                <a:spcPct val="0"/>
              </a:spcAft>
              <a:defRPr>
                <a:solidFill>
                  <a:schemeClr val="tx1"/>
                </a:solidFill>
                <a:latin typeface="Arial" charset="0"/>
                <a:cs typeface="Arial" charset="0"/>
              </a:defRPr>
            </a:lvl9pPr>
          </a:lstStyle>
          <a:p>
            <a:pPr eaLnBrk="1" hangingPunct="1"/>
            <a:fld id="{5888A21A-C13E-4A64-B786-BF05B51A373A}" type="slidenum">
              <a:rPr lang="de-CH" smtClean="0"/>
              <a:pPr eaLnBrk="1" hangingPunct="1"/>
              <a:t>27</a:t>
            </a:fld>
            <a:endParaRPr lang="de-CH"/>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Folienbildplatzhalter 1"/>
          <p:cNvSpPr>
            <a:spLocks noGrp="1" noRot="1" noChangeAspect="1" noTextEdit="1"/>
          </p:cNvSpPr>
          <p:nvPr>
            <p:ph type="sldImg"/>
          </p:nvPr>
        </p:nvSpPr>
        <p:spPr bwMode="auto">
          <a:xfrm>
            <a:off x="214313" y="746125"/>
            <a:ext cx="5446712" cy="3065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dirty="0"/>
          </a:p>
        </p:txBody>
      </p:sp>
      <p:sp>
        <p:nvSpPr>
          <p:cNvPr id="1382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11266" indent="-273564" eaLnBrk="0" hangingPunct="0">
              <a:defRPr>
                <a:solidFill>
                  <a:schemeClr val="tx1"/>
                </a:solidFill>
                <a:latin typeface="Arial" charset="0"/>
                <a:cs typeface="Arial" charset="0"/>
              </a:defRPr>
            </a:lvl2pPr>
            <a:lvl3pPr marL="1094254" indent="-218850" eaLnBrk="0" hangingPunct="0">
              <a:defRPr>
                <a:solidFill>
                  <a:schemeClr val="tx1"/>
                </a:solidFill>
                <a:latin typeface="Arial" charset="0"/>
                <a:cs typeface="Arial" charset="0"/>
              </a:defRPr>
            </a:lvl3pPr>
            <a:lvl4pPr marL="1531956" indent="-218850" eaLnBrk="0" hangingPunct="0">
              <a:defRPr>
                <a:solidFill>
                  <a:schemeClr val="tx1"/>
                </a:solidFill>
                <a:latin typeface="Arial" charset="0"/>
                <a:cs typeface="Arial" charset="0"/>
              </a:defRPr>
            </a:lvl4pPr>
            <a:lvl5pPr marL="1969658" indent="-218850" eaLnBrk="0" hangingPunct="0">
              <a:defRPr>
                <a:solidFill>
                  <a:schemeClr val="tx1"/>
                </a:solidFill>
                <a:latin typeface="Arial" charset="0"/>
                <a:cs typeface="Arial" charset="0"/>
              </a:defRPr>
            </a:lvl5pPr>
            <a:lvl6pPr marL="2407360" indent="-218850" eaLnBrk="0" fontAlgn="base" hangingPunct="0">
              <a:spcBef>
                <a:spcPct val="0"/>
              </a:spcBef>
              <a:spcAft>
                <a:spcPct val="0"/>
              </a:spcAft>
              <a:defRPr>
                <a:solidFill>
                  <a:schemeClr val="tx1"/>
                </a:solidFill>
                <a:latin typeface="Arial" charset="0"/>
                <a:cs typeface="Arial" charset="0"/>
              </a:defRPr>
            </a:lvl6pPr>
            <a:lvl7pPr marL="2845062" indent="-218850" eaLnBrk="0" fontAlgn="base" hangingPunct="0">
              <a:spcBef>
                <a:spcPct val="0"/>
              </a:spcBef>
              <a:spcAft>
                <a:spcPct val="0"/>
              </a:spcAft>
              <a:defRPr>
                <a:solidFill>
                  <a:schemeClr val="tx1"/>
                </a:solidFill>
                <a:latin typeface="Arial" charset="0"/>
                <a:cs typeface="Arial" charset="0"/>
              </a:defRPr>
            </a:lvl7pPr>
            <a:lvl8pPr marL="3282764" indent="-218850" eaLnBrk="0" fontAlgn="base" hangingPunct="0">
              <a:spcBef>
                <a:spcPct val="0"/>
              </a:spcBef>
              <a:spcAft>
                <a:spcPct val="0"/>
              </a:spcAft>
              <a:defRPr>
                <a:solidFill>
                  <a:schemeClr val="tx1"/>
                </a:solidFill>
                <a:latin typeface="Arial" charset="0"/>
                <a:cs typeface="Arial" charset="0"/>
              </a:defRPr>
            </a:lvl8pPr>
            <a:lvl9pPr marL="3720465" indent="-218850" eaLnBrk="0" fontAlgn="base" hangingPunct="0">
              <a:spcBef>
                <a:spcPct val="0"/>
              </a:spcBef>
              <a:spcAft>
                <a:spcPct val="0"/>
              </a:spcAft>
              <a:defRPr>
                <a:solidFill>
                  <a:schemeClr val="tx1"/>
                </a:solidFill>
                <a:latin typeface="Arial" charset="0"/>
                <a:cs typeface="Arial" charset="0"/>
              </a:defRPr>
            </a:lvl9pPr>
          </a:lstStyle>
          <a:p>
            <a:pPr eaLnBrk="1" hangingPunct="1"/>
            <a:fld id="{EC5FEF5B-6CBA-4FF0-AC0B-B4B434A0C66B}" type="slidenum">
              <a:rPr lang="de-CH" smtClean="0"/>
              <a:pPr eaLnBrk="1" hangingPunct="1"/>
              <a:t>29</a:t>
            </a:fld>
            <a:endParaRPr lang="de-C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4E7F490-E965-9B42-AE49-DA4BC6E663B1}" type="slidenum">
              <a:rPr lang="de-CH" smtClean="0"/>
              <a:pPr/>
              <a:t>30</a:t>
            </a:fld>
            <a:endParaRPr lang="de-CH"/>
          </a:p>
        </p:txBody>
      </p:sp>
    </p:spTree>
    <p:extLst>
      <p:ext uri="{BB962C8B-B14F-4D97-AF65-F5344CB8AC3E}">
        <p14:creationId xmlns:p14="http://schemas.microsoft.com/office/powerpoint/2010/main" val="2664192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4E7F490-E965-9B42-AE49-DA4BC6E663B1}" type="slidenum">
              <a:rPr lang="de-CH" smtClean="0"/>
              <a:pPr/>
              <a:t>31</a:t>
            </a:fld>
            <a:endParaRPr lang="de-CH"/>
          </a:p>
        </p:txBody>
      </p:sp>
    </p:spTree>
    <p:extLst>
      <p:ext uri="{BB962C8B-B14F-4D97-AF65-F5344CB8AC3E}">
        <p14:creationId xmlns:p14="http://schemas.microsoft.com/office/powerpoint/2010/main" val="2798366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Gott erschafft </a:t>
            </a:r>
            <a:r>
              <a:rPr lang="de-CH"/>
              <a:t>Eva aus der Seite des  Adam</a:t>
            </a:r>
          </a:p>
        </p:txBody>
      </p:sp>
      <p:sp>
        <p:nvSpPr>
          <p:cNvPr id="4" name="Foliennummernplatzhalter 3"/>
          <p:cNvSpPr>
            <a:spLocks noGrp="1"/>
          </p:cNvSpPr>
          <p:nvPr>
            <p:ph type="sldNum" sz="quarter" idx="5"/>
          </p:nvPr>
        </p:nvSpPr>
        <p:spPr/>
        <p:txBody>
          <a:bodyPr/>
          <a:lstStyle/>
          <a:p>
            <a:fld id="{54E7F490-E965-9B42-AE49-DA4BC6E663B1}" type="slidenum">
              <a:rPr lang="de-CH" smtClean="0"/>
              <a:pPr/>
              <a:t>33</a:t>
            </a:fld>
            <a:endParaRPr lang="de-CH"/>
          </a:p>
        </p:txBody>
      </p:sp>
    </p:spTree>
    <p:extLst>
      <p:ext uri="{BB962C8B-B14F-4D97-AF65-F5344CB8AC3E}">
        <p14:creationId xmlns:p14="http://schemas.microsoft.com/office/powerpoint/2010/main" val="1166864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Gott erscheint dem Mose im brennenden Busch</a:t>
            </a:r>
          </a:p>
        </p:txBody>
      </p:sp>
      <p:sp>
        <p:nvSpPr>
          <p:cNvPr id="4" name="Foliennummernplatzhalter 3"/>
          <p:cNvSpPr>
            <a:spLocks noGrp="1"/>
          </p:cNvSpPr>
          <p:nvPr>
            <p:ph type="sldNum" sz="quarter" idx="5"/>
          </p:nvPr>
        </p:nvSpPr>
        <p:spPr/>
        <p:txBody>
          <a:bodyPr/>
          <a:lstStyle/>
          <a:p>
            <a:fld id="{54E7F490-E965-9B42-AE49-DA4BC6E663B1}" type="slidenum">
              <a:rPr lang="de-CH" smtClean="0"/>
              <a:pPr/>
              <a:t>34</a:t>
            </a:fld>
            <a:endParaRPr lang="de-CH"/>
          </a:p>
        </p:txBody>
      </p:sp>
    </p:spTree>
    <p:extLst>
      <p:ext uri="{BB962C8B-B14F-4D97-AF65-F5344CB8AC3E}">
        <p14:creationId xmlns:p14="http://schemas.microsoft.com/office/powerpoint/2010/main" val="350062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4E7F490-E965-9B42-AE49-DA4BC6E663B1}" type="slidenum">
              <a:rPr lang="de-CH" smtClean="0"/>
              <a:pPr/>
              <a:t>3</a:t>
            </a:fld>
            <a:endParaRPr lang="de-CH"/>
          </a:p>
        </p:txBody>
      </p:sp>
    </p:spTree>
    <p:extLst>
      <p:ext uri="{BB962C8B-B14F-4D97-AF65-F5344CB8AC3E}">
        <p14:creationId xmlns:p14="http://schemas.microsoft.com/office/powerpoint/2010/main" val="1730421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4E7F490-E965-9B42-AE49-DA4BC6E663B1}" type="slidenum">
              <a:rPr lang="de-CH" smtClean="0"/>
              <a:pPr/>
              <a:t>35</a:t>
            </a:fld>
            <a:endParaRPr lang="de-CH"/>
          </a:p>
        </p:txBody>
      </p:sp>
    </p:spTree>
    <p:extLst>
      <p:ext uri="{BB962C8B-B14F-4D97-AF65-F5344CB8AC3E}">
        <p14:creationId xmlns:p14="http://schemas.microsoft.com/office/powerpoint/2010/main" val="725587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4E7F490-E965-9B42-AE49-DA4BC6E663B1}" type="slidenum">
              <a:rPr lang="de-CH" smtClean="0"/>
              <a:pPr/>
              <a:t>36</a:t>
            </a:fld>
            <a:endParaRPr lang="de-CH"/>
          </a:p>
        </p:txBody>
      </p:sp>
    </p:spTree>
    <p:extLst>
      <p:ext uri="{BB962C8B-B14F-4D97-AF65-F5344CB8AC3E}">
        <p14:creationId xmlns:p14="http://schemas.microsoft.com/office/powerpoint/2010/main" val="3019381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4E7F490-E965-9B42-AE49-DA4BC6E663B1}" type="slidenum">
              <a:rPr lang="de-CH" smtClean="0"/>
              <a:pPr/>
              <a:t>37</a:t>
            </a:fld>
            <a:endParaRPr lang="de-CH"/>
          </a:p>
        </p:txBody>
      </p:sp>
    </p:spTree>
    <p:extLst>
      <p:ext uri="{BB962C8B-B14F-4D97-AF65-F5344CB8AC3E}">
        <p14:creationId xmlns:p14="http://schemas.microsoft.com/office/powerpoint/2010/main" val="2780041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E7F490-E965-9B42-AE49-DA4BC6E663B1}" type="slidenum">
              <a:rPr lang="de-CH" smtClean="0"/>
              <a:pPr/>
              <a:t>38</a:t>
            </a:fld>
            <a:endParaRPr lang="de-CH"/>
          </a:p>
        </p:txBody>
      </p:sp>
    </p:spTree>
    <p:extLst>
      <p:ext uri="{BB962C8B-B14F-4D97-AF65-F5344CB8AC3E}">
        <p14:creationId xmlns:p14="http://schemas.microsoft.com/office/powerpoint/2010/main" val="87729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20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54E7F490-E965-9B42-AE49-DA4BC6E663B1}" type="slidenum">
              <a:rPr lang="de-CH" smtClean="0"/>
              <a:pPr/>
              <a:t>4</a:t>
            </a:fld>
            <a:endParaRPr lang="de-CH"/>
          </a:p>
        </p:txBody>
      </p:sp>
    </p:spTree>
    <p:extLst>
      <p:ext uri="{BB962C8B-B14F-4D97-AF65-F5344CB8AC3E}">
        <p14:creationId xmlns:p14="http://schemas.microsoft.com/office/powerpoint/2010/main" val="160476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4E7F490-E965-9B42-AE49-DA4BC6E663B1}" type="slidenum">
              <a:rPr lang="de-CH" smtClean="0"/>
              <a:pPr/>
              <a:t>6</a:t>
            </a:fld>
            <a:endParaRPr lang="de-CH"/>
          </a:p>
        </p:txBody>
      </p:sp>
    </p:spTree>
    <p:extLst>
      <p:ext uri="{BB962C8B-B14F-4D97-AF65-F5344CB8AC3E}">
        <p14:creationId xmlns:p14="http://schemas.microsoft.com/office/powerpoint/2010/main" val="2185937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4E7F490-E965-9B42-AE49-DA4BC6E663B1}" type="slidenum">
              <a:rPr lang="de-CH" smtClean="0"/>
              <a:pPr/>
              <a:t>7</a:t>
            </a:fld>
            <a:endParaRPr lang="de-CH"/>
          </a:p>
        </p:txBody>
      </p:sp>
    </p:spTree>
    <p:extLst>
      <p:ext uri="{BB962C8B-B14F-4D97-AF65-F5344CB8AC3E}">
        <p14:creationId xmlns:p14="http://schemas.microsoft.com/office/powerpoint/2010/main" val="2351698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2400" dirty="0"/>
          </a:p>
        </p:txBody>
      </p:sp>
      <p:sp>
        <p:nvSpPr>
          <p:cNvPr id="4" name="Foliennummernplatzhalter 3"/>
          <p:cNvSpPr>
            <a:spLocks noGrp="1"/>
          </p:cNvSpPr>
          <p:nvPr>
            <p:ph type="sldNum" sz="quarter" idx="5"/>
          </p:nvPr>
        </p:nvSpPr>
        <p:spPr/>
        <p:txBody>
          <a:bodyPr/>
          <a:lstStyle/>
          <a:p>
            <a:fld id="{54E7F490-E965-9B42-AE49-DA4BC6E663B1}" type="slidenum">
              <a:rPr lang="de-CH" smtClean="0"/>
              <a:pPr/>
              <a:t>8</a:t>
            </a:fld>
            <a:endParaRPr lang="de-CH"/>
          </a:p>
        </p:txBody>
      </p:sp>
    </p:spTree>
    <p:extLst>
      <p:ext uri="{BB962C8B-B14F-4D97-AF65-F5344CB8AC3E}">
        <p14:creationId xmlns:p14="http://schemas.microsoft.com/office/powerpoint/2010/main" val="3105116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400" dirty="0"/>
          </a:p>
        </p:txBody>
      </p:sp>
      <p:sp>
        <p:nvSpPr>
          <p:cNvPr id="4" name="Foliennummernplatzhalter 3"/>
          <p:cNvSpPr>
            <a:spLocks noGrp="1"/>
          </p:cNvSpPr>
          <p:nvPr>
            <p:ph type="sldNum" sz="quarter" idx="5"/>
          </p:nvPr>
        </p:nvSpPr>
        <p:spPr/>
        <p:txBody>
          <a:bodyPr/>
          <a:lstStyle/>
          <a:p>
            <a:fld id="{54E7F490-E965-9B42-AE49-DA4BC6E663B1}" type="slidenum">
              <a:rPr lang="de-CH" smtClean="0"/>
              <a:pPr/>
              <a:t>9</a:t>
            </a:fld>
            <a:endParaRPr lang="de-CH"/>
          </a:p>
        </p:txBody>
      </p:sp>
    </p:spTree>
    <p:extLst>
      <p:ext uri="{BB962C8B-B14F-4D97-AF65-F5344CB8AC3E}">
        <p14:creationId xmlns:p14="http://schemas.microsoft.com/office/powerpoint/2010/main" val="4090031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4E7F490-E965-9B42-AE49-DA4BC6E663B1}" type="slidenum">
              <a:rPr lang="de-CH" smtClean="0"/>
              <a:pPr/>
              <a:t>10</a:t>
            </a:fld>
            <a:endParaRPr lang="de-CH"/>
          </a:p>
        </p:txBody>
      </p:sp>
    </p:spTree>
    <p:extLst>
      <p:ext uri="{BB962C8B-B14F-4D97-AF65-F5344CB8AC3E}">
        <p14:creationId xmlns:p14="http://schemas.microsoft.com/office/powerpoint/2010/main" val="1658110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Pfarrkirche Reckingen, Goms (1743-45)</a:t>
            </a:r>
          </a:p>
          <a:p>
            <a:endParaRPr lang="de-CH" dirty="0"/>
          </a:p>
        </p:txBody>
      </p:sp>
      <p:sp>
        <p:nvSpPr>
          <p:cNvPr id="4" name="Foliennummernplatzhalter 3"/>
          <p:cNvSpPr>
            <a:spLocks noGrp="1"/>
          </p:cNvSpPr>
          <p:nvPr>
            <p:ph type="sldNum" sz="quarter" idx="5"/>
          </p:nvPr>
        </p:nvSpPr>
        <p:spPr/>
        <p:txBody>
          <a:bodyPr/>
          <a:lstStyle/>
          <a:p>
            <a:fld id="{54E7F490-E965-9B42-AE49-DA4BC6E663B1}" type="slidenum">
              <a:rPr lang="de-CH" smtClean="0"/>
              <a:pPr/>
              <a:t>17</a:t>
            </a:fld>
            <a:endParaRPr lang="de-CH"/>
          </a:p>
        </p:txBody>
      </p:sp>
    </p:spTree>
    <p:extLst>
      <p:ext uri="{BB962C8B-B14F-4D97-AF65-F5344CB8AC3E}">
        <p14:creationId xmlns:p14="http://schemas.microsoft.com/office/powerpoint/2010/main" val="2293317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911225" y="3429000"/>
            <a:ext cx="10369550" cy="1752600"/>
          </a:xfrm>
        </p:spPr>
        <p:txBody>
          <a:bodyPr/>
          <a:lstStyle>
            <a:lvl1pPr marL="0" indent="0">
              <a:buNone/>
              <a:defRPr/>
            </a:lvl1pPr>
          </a:lstStyle>
          <a:p>
            <a:pPr lvl="0"/>
            <a:r>
              <a:rPr lang="de-DE" noProof="0"/>
              <a:t>Formatvorlage des Untertitelmasters durch Klicken bearbeiten</a:t>
            </a:r>
            <a:endParaRPr lang="de-CH" noProof="0" dirty="0"/>
          </a:p>
        </p:txBody>
      </p:sp>
      <p:sp>
        <p:nvSpPr>
          <p:cNvPr id="6" name="Titel 5">
            <a:extLst>
              <a:ext uri="{FF2B5EF4-FFF2-40B4-BE49-F238E27FC236}">
                <a16:creationId xmlns:a16="http://schemas.microsoft.com/office/drawing/2014/main" id="{4BB49501-FA02-498B-B9AA-A098A8D085AF}"/>
              </a:ext>
            </a:extLst>
          </p:cNvPr>
          <p:cNvSpPr>
            <a:spLocks noGrp="1"/>
          </p:cNvSpPr>
          <p:nvPr>
            <p:ph type="title"/>
          </p:nvPr>
        </p:nvSpPr>
        <p:spPr/>
        <p:txBody>
          <a:bodyPr/>
          <a:lstStyle/>
          <a:p>
            <a:r>
              <a:rPr lang="de-DE"/>
              <a:t>Mastertitelformat bearbeiten</a:t>
            </a:r>
            <a:endParaRPr lang="de-CH"/>
          </a:p>
        </p:txBody>
      </p:sp>
    </p:spTree>
  </p:cSld>
  <p:clrMapOvr>
    <a:masterClrMapping/>
  </p:clrMapOvr>
  <p:extLst>
    <p:ext uri="{DCECCB84-F9BA-43D5-87BE-67443E8EF086}">
      <p15:sldGuideLst xmlns:p15="http://schemas.microsoft.com/office/powerpoint/2012/main">
        <p15:guide id="1" orient="horz" pos="1253" userDrawn="1">
          <p15:clr>
            <a:srgbClr val="9FCC3B"/>
          </p15:clr>
        </p15:guide>
        <p15:guide id="2" orient="horz" pos="2160" userDrawn="1">
          <p15:clr>
            <a:srgbClr val="9FCC3B"/>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6" name="Rechteck 5"/>
          <p:cNvSpPr/>
          <p:nvPr userDrawn="1"/>
        </p:nvSpPr>
        <p:spPr bwMode="white">
          <a:xfrm>
            <a:off x="0" y="1125538"/>
            <a:ext cx="12192000" cy="5732462"/>
          </a:xfrm>
          <a:prstGeom prst="rect">
            <a:avLst/>
          </a:prstGeom>
          <a:solidFill>
            <a:srgbClr val="A3ADB7"/>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400" b="0" i="0" u="none" strike="noStrike" cap="none" normalizeH="0" baseline="0" dirty="0">
              <a:ln>
                <a:noFill/>
              </a:ln>
              <a:solidFill>
                <a:srgbClr val="000000"/>
              </a:solidFill>
              <a:effectLst/>
              <a:latin typeface="Arial" charset="0"/>
              <a:ea typeface="ＭＳ Ｐゴシック" charset="0"/>
              <a:cs typeface="Arial" charset="0"/>
            </a:endParaRPr>
          </a:p>
        </p:txBody>
      </p:sp>
      <p:sp>
        <p:nvSpPr>
          <p:cNvPr id="2" name="Titel 1"/>
          <p:cNvSpPr>
            <a:spLocks noGrp="1"/>
          </p:cNvSpPr>
          <p:nvPr>
            <p:ph type="title"/>
          </p:nvPr>
        </p:nvSpPr>
        <p:spPr/>
        <p:txBody>
          <a:bodyPr/>
          <a:lstStyle>
            <a:lvl1pPr>
              <a:defRPr b="0">
                <a:solidFill>
                  <a:schemeClr val="bg1"/>
                </a:solidFill>
              </a:defRPr>
            </a:lvl1pPr>
          </a:lstStyle>
          <a:p>
            <a:r>
              <a:rPr lang="de-DE" dirty="0"/>
              <a:t>Titelmasterformat durch Klicken bearbeiten</a:t>
            </a:r>
            <a:endParaRPr lang="de-CH" dirty="0"/>
          </a:p>
        </p:txBody>
      </p:sp>
    </p:spTree>
    <p:extLst>
      <p:ext uri="{BB962C8B-B14F-4D97-AF65-F5344CB8AC3E}">
        <p14:creationId xmlns:p14="http://schemas.microsoft.com/office/powerpoint/2010/main" val="184441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marL="0" indent="0">
              <a:buFontTx/>
              <a:buNone/>
              <a:defRPr/>
            </a:lvl1pPr>
            <a:lvl2pPr marL="342000" indent="0">
              <a:buFontTx/>
              <a:buNone/>
              <a:defRPr/>
            </a:lvl2pPr>
            <a:lvl3pPr marL="684000" indent="0">
              <a:buFontTx/>
              <a:buNone/>
              <a:defRPr/>
            </a:lvl3pPr>
            <a:lvl4pPr marL="1026000" indent="0">
              <a:buFontTx/>
              <a:buNone/>
              <a:defRPr/>
            </a:lvl4pPr>
            <a:lvl5pPr marL="1368000" indent="0">
              <a:buFontTx/>
              <a:buNone/>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2133943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 Spalten">
    <p:spTree>
      <p:nvGrpSpPr>
        <p:cNvPr id="1" name=""/>
        <p:cNvGrpSpPr/>
        <p:nvPr/>
      </p:nvGrpSpPr>
      <p:grpSpPr>
        <a:xfrm>
          <a:off x="0" y="0"/>
          <a:ext cx="0" cy="0"/>
          <a:chOff x="0" y="0"/>
          <a:chExt cx="0" cy="0"/>
        </a:xfrm>
      </p:grpSpPr>
      <p:sp>
        <p:nvSpPr>
          <p:cNvPr id="3" name="Inhaltsplatzhalter 2"/>
          <p:cNvSpPr>
            <a:spLocks noGrp="1"/>
          </p:cNvSpPr>
          <p:nvPr>
            <p:ph idx="1"/>
          </p:nvPr>
        </p:nvSpPr>
        <p:spPr>
          <a:xfrm>
            <a:off x="911225" y="2205039"/>
            <a:ext cx="5005388" cy="38877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7" name="Inhaltsplatzhalter 2"/>
          <p:cNvSpPr>
            <a:spLocks noGrp="1"/>
          </p:cNvSpPr>
          <p:nvPr>
            <p:ph idx="13"/>
          </p:nvPr>
        </p:nvSpPr>
        <p:spPr>
          <a:xfrm>
            <a:off x="6291040" y="2205039"/>
            <a:ext cx="5005388" cy="38877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4142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641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ild">
    <p:spTree>
      <p:nvGrpSpPr>
        <p:cNvPr id="1" name=""/>
        <p:cNvGrpSpPr/>
        <p:nvPr/>
      </p:nvGrpSpPr>
      <p:grpSpPr>
        <a:xfrm>
          <a:off x="0" y="0"/>
          <a:ext cx="0" cy="0"/>
          <a:chOff x="0" y="0"/>
          <a:chExt cx="0" cy="0"/>
        </a:xfrm>
      </p:grpSpPr>
      <p:sp>
        <p:nvSpPr>
          <p:cNvPr id="8" name="Bildplatzhalter 7"/>
          <p:cNvSpPr>
            <a:spLocks noGrp="1"/>
          </p:cNvSpPr>
          <p:nvPr>
            <p:ph type="pic" sz="quarter" idx="10"/>
          </p:nvPr>
        </p:nvSpPr>
        <p:spPr>
          <a:xfrm>
            <a:off x="192089" y="188912"/>
            <a:ext cx="11807824" cy="6480175"/>
          </a:xfrm>
        </p:spPr>
        <p:txBody>
          <a:bodyPr/>
          <a:lstStyle/>
          <a:p>
            <a:r>
              <a:rPr lang="de-DE"/>
              <a:t>Bild durch Klicken auf Symbol hinzufügen</a:t>
            </a:r>
            <a:endParaRPr lang="de-CH" dirty="0"/>
          </a:p>
        </p:txBody>
      </p:sp>
    </p:spTree>
    <p:extLst>
      <p:ext uri="{BB962C8B-B14F-4D97-AF65-F5344CB8AC3E}">
        <p14:creationId xmlns:p14="http://schemas.microsoft.com/office/powerpoint/2010/main" val="2131282136"/>
      </p:ext>
    </p:extLst>
  </p:cSld>
  <p:clrMapOvr>
    <a:masterClrMapping/>
  </p:clrMapOvr>
  <p:extLst>
    <p:ext uri="{DCECCB84-F9BA-43D5-87BE-67443E8EF086}">
      <p15:sldGuideLst xmlns:p15="http://schemas.microsoft.com/office/powerpoint/2012/main">
        <p15:guide id="1" pos="121" userDrawn="1">
          <p15:clr>
            <a:srgbClr val="9FCC3B"/>
          </p15:clr>
        </p15:guide>
        <p15:guide id="2" pos="7559" userDrawn="1">
          <p15:clr>
            <a:srgbClr val="9FCC3B"/>
          </p15:clr>
        </p15:guide>
        <p15:guide id="3" orient="horz" pos="119" userDrawn="1">
          <p15:clr>
            <a:srgbClr val="9FCC3B"/>
          </p15:clr>
        </p15:guide>
        <p15:guide id="4" orient="horz" pos="4201" userDrawn="1">
          <p15:clr>
            <a:srgbClr val="9FCC3B"/>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129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7" name="Titel 6">
            <a:extLst>
              <a:ext uri="{FF2B5EF4-FFF2-40B4-BE49-F238E27FC236}">
                <a16:creationId xmlns:a16="http://schemas.microsoft.com/office/drawing/2014/main" id="{D151B51D-F74C-9E3E-EA49-4DEC211438DF}"/>
              </a:ext>
            </a:extLst>
          </p:cNvPr>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1599757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4766733" y="273051"/>
            <a:ext cx="6815667" cy="5853113"/>
          </a:xfrm>
        </p:spPr>
        <p:txBody>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Textplatzhalter 3"/>
          <p:cNvSpPr>
            <a:spLocks noGrp="1"/>
          </p:cNvSpPr>
          <p:nvPr>
            <p:ph type="body" sz="half" idx="2"/>
          </p:nvPr>
        </p:nvSpPr>
        <p:spPr>
          <a:xfrm>
            <a:off x="609601" y="1435101"/>
            <a:ext cx="4011084" cy="46910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Tree>
    <p:extLst>
      <p:ext uri="{BB962C8B-B14F-4D97-AF65-F5344CB8AC3E}">
        <p14:creationId xmlns:p14="http://schemas.microsoft.com/office/powerpoint/2010/main" val="3180383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1225" y="1268414"/>
            <a:ext cx="10369550" cy="792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36000" rIns="0" bIns="0" numCol="1" anchor="t" anchorCtr="0" compatLnSpc="1">
            <a:prstTxWarp prst="textNoShape">
              <a:avLst/>
            </a:prstTxWarp>
          </a:bodyPr>
          <a:lstStyle/>
          <a:p>
            <a:pPr lvl="0"/>
            <a:r>
              <a:rPr lang="de-CH" dirty="0"/>
              <a:t>Mastertitelformat bearbeiten</a:t>
            </a:r>
          </a:p>
        </p:txBody>
      </p:sp>
      <p:sp>
        <p:nvSpPr>
          <p:cNvPr id="1027" name="Rectangle 3"/>
          <p:cNvSpPr>
            <a:spLocks noGrp="1" noChangeArrowheads="1"/>
          </p:cNvSpPr>
          <p:nvPr>
            <p:ph type="body" idx="1"/>
          </p:nvPr>
        </p:nvSpPr>
        <p:spPr bwMode="auto">
          <a:xfrm>
            <a:off x="911225" y="2205039"/>
            <a:ext cx="10369550" cy="388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1028" name="Rectangle 4"/>
          <p:cNvSpPr>
            <a:spLocks noGrp="1" noChangeArrowheads="1"/>
          </p:cNvSpPr>
          <p:nvPr>
            <p:ph type="dt" sz="half" idx="2"/>
          </p:nvPr>
        </p:nvSpPr>
        <p:spPr bwMode="auto">
          <a:xfrm>
            <a:off x="911225" y="6524625"/>
            <a:ext cx="1246716"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1000"/>
            </a:lvl1pPr>
          </a:lstStyle>
          <a:p>
            <a:fld id="{847EEDFF-6BF2-4744-AB59-25A5AB15F381}" type="datetime1">
              <a:rPr lang="de-CH"/>
              <a:pPr/>
              <a:t>26.04.2023</a:t>
            </a:fld>
            <a:endParaRPr lang="de-CH" dirty="0"/>
          </a:p>
        </p:txBody>
      </p:sp>
      <p:sp>
        <p:nvSpPr>
          <p:cNvPr id="1029" name="Rectangle 5"/>
          <p:cNvSpPr>
            <a:spLocks noGrp="1" noChangeArrowheads="1"/>
          </p:cNvSpPr>
          <p:nvPr>
            <p:ph type="ftr" sz="quarter" idx="3"/>
          </p:nvPr>
        </p:nvSpPr>
        <p:spPr bwMode="auto">
          <a:xfrm>
            <a:off x="2351584" y="6429664"/>
            <a:ext cx="7008284"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1000"/>
            </a:lvl1pPr>
          </a:lstStyle>
          <a:p>
            <a:r>
              <a:rPr lang="de-CH" dirty="0"/>
              <a:t>Peter Opitz / </a:t>
            </a:r>
            <a:r>
              <a:rPr lang="de-CH" b="0" dirty="0"/>
              <a:t>Die Auswirkung der Zürcher Reformation auf Europa</a:t>
            </a:r>
            <a:endParaRPr lang="de-CH" dirty="0"/>
          </a:p>
        </p:txBody>
      </p:sp>
      <p:sp>
        <p:nvSpPr>
          <p:cNvPr id="1030" name="Rectangle 6"/>
          <p:cNvSpPr>
            <a:spLocks noGrp="1" noChangeArrowheads="1"/>
          </p:cNvSpPr>
          <p:nvPr>
            <p:ph type="sldNum" sz="quarter" idx="4"/>
          </p:nvPr>
        </p:nvSpPr>
        <p:spPr bwMode="auto">
          <a:xfrm>
            <a:off x="10452484" y="6524625"/>
            <a:ext cx="828291"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a:defRPr sz="1000"/>
            </a:lvl1pPr>
          </a:lstStyle>
          <a:p>
            <a:r>
              <a:rPr lang="de-CH" dirty="0"/>
              <a:t>Seite </a:t>
            </a:r>
            <a:fld id="{9D46F3A4-F478-9440-BC8E-B732027F4C86}" type="slidenum">
              <a:rPr lang="de-CH"/>
              <a:pPr/>
              <a:t>‹Nr.›</a:t>
            </a:fld>
            <a:endParaRPr lang="de-CH" dirty="0"/>
          </a:p>
        </p:txBody>
      </p:sp>
      <p:sp>
        <p:nvSpPr>
          <p:cNvPr id="1034" name="Line 10"/>
          <p:cNvSpPr>
            <a:spLocks noChangeShapeType="1"/>
          </p:cNvSpPr>
          <p:nvPr/>
        </p:nvSpPr>
        <p:spPr bwMode="auto">
          <a:xfrm>
            <a:off x="0" y="1125538"/>
            <a:ext cx="12192000" cy="0"/>
          </a:xfrm>
          <a:prstGeom prst="line">
            <a:avLst/>
          </a:prstGeom>
          <a:noFill/>
          <a:ln w="15875">
            <a:solidFill>
              <a:srgbClr val="A3ADB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de-CH" sz="1700" dirty="0"/>
          </a:p>
        </p:txBody>
      </p:sp>
      <p:pic>
        <p:nvPicPr>
          <p:cNvPr id="10" name="Picture 7" descr="uzh_logo_d_pos_grau_1mm"/>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5266" y="142875"/>
            <a:ext cx="1868488" cy="6842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p:cNvSpPr txBox="1">
            <a:spLocks noChangeArrowheads="1"/>
          </p:cNvSpPr>
          <p:nvPr/>
        </p:nvSpPr>
        <p:spPr bwMode="auto">
          <a:xfrm>
            <a:off x="911225" y="852488"/>
            <a:ext cx="7332663" cy="22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36000" rIns="0" bIns="0"/>
          <a:lstStyle/>
          <a:p>
            <a:pPr>
              <a:spcBef>
                <a:spcPct val="50000"/>
              </a:spcBef>
            </a:pPr>
            <a:r>
              <a:rPr lang="de-DE" sz="1400" b="1" dirty="0"/>
              <a:t>Institut</a:t>
            </a:r>
            <a:r>
              <a:rPr lang="de-DE" sz="1400" b="1" baseline="0" dirty="0"/>
              <a:t> für Schweizerische Reformationsgeschichte / Theologische Fakultät</a:t>
            </a:r>
            <a:endParaRPr lang="de-CH" sz="1400" b="1" dirty="0"/>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7" r:id="rId4"/>
    <p:sldLayoutId id="2147483654" r:id="rId5"/>
    <p:sldLayoutId id="2147483658" r:id="rId6"/>
    <p:sldLayoutId id="2147483655" r:id="rId7"/>
    <p:sldLayoutId id="2147483659" r:id="rId8"/>
    <p:sldLayoutId id="2147483660" r:id="rId9"/>
  </p:sldLayoutIdLst>
  <p:hf hdr="0"/>
  <p:txStyles>
    <p:titleStyle>
      <a:lvl1pPr algn="l" rtl="0" eaLnBrk="1" fontAlgn="base" hangingPunct="1">
        <a:spcBef>
          <a:spcPct val="0"/>
        </a:spcBef>
        <a:spcAft>
          <a:spcPct val="0"/>
        </a:spcAft>
        <a:defRPr sz="2400" b="0">
          <a:solidFill>
            <a:srgbClr val="0028A5"/>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24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24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24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24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24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24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2400" b="1">
          <a:solidFill>
            <a:schemeClr val="tx2"/>
          </a:solidFill>
          <a:latin typeface="Arial" charset="0"/>
          <a:ea typeface="ＭＳ Ｐゴシック" charset="0"/>
          <a:cs typeface="Arial" charset="0"/>
        </a:defRPr>
      </a:lvl9pPr>
    </p:titleStyle>
    <p:bodyStyle>
      <a:lvl1pPr marL="342000" indent="-342000" algn="l" rtl="0" eaLnBrk="1" fontAlgn="base" hangingPunct="1">
        <a:spcBef>
          <a:spcPct val="40000"/>
        </a:spcBef>
        <a:spcAft>
          <a:spcPct val="0"/>
        </a:spcAft>
        <a:buFont typeface="Arial" panose="020B0604020202020204" pitchFamily="34" charset="0"/>
        <a:buChar char="–"/>
        <a:defRPr sz="1700">
          <a:solidFill>
            <a:schemeClr val="tx1"/>
          </a:solidFill>
          <a:latin typeface="+mn-lt"/>
          <a:ea typeface="+mn-ea"/>
          <a:cs typeface="+mn-cs"/>
        </a:defRPr>
      </a:lvl1pPr>
      <a:lvl2pPr marL="684000" indent="-342000"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2pPr>
      <a:lvl3pPr marL="1026000" indent="-342000"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3pPr>
      <a:lvl4pPr marL="1368000" indent="-342000"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4pPr>
      <a:lvl5pPr marL="1710000" indent="-342000"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4" userDrawn="1">
          <p15:clr>
            <a:srgbClr val="F26B43"/>
          </p15:clr>
        </p15:guide>
        <p15:guide id="2" pos="7106" userDrawn="1">
          <p15:clr>
            <a:srgbClr val="F26B43"/>
          </p15:clr>
        </p15:guide>
        <p15:guide id="3" orient="horz" pos="1389" userDrawn="1">
          <p15:clr>
            <a:srgbClr val="F26B43"/>
          </p15:clr>
        </p15:guide>
        <p15:guide id="4" orient="horz" pos="799" userDrawn="1">
          <p15:clr>
            <a:srgbClr val="F26B43"/>
          </p15:clr>
        </p15:guide>
        <p15:guide id="5" orient="horz" pos="4110" userDrawn="1">
          <p15:clr>
            <a:srgbClr val="F26B43"/>
          </p15:clr>
        </p15:guide>
        <p15:guide id="6" pos="3840" userDrawn="1">
          <p15:clr>
            <a:srgbClr val="F26B43"/>
          </p15:clr>
        </p15:guide>
        <p15:guide id="7" pos="3953" userDrawn="1">
          <p15:clr>
            <a:srgbClr val="5ACBF0"/>
          </p15:clr>
        </p15:guide>
        <p15:guide id="8" pos="3727" userDrawn="1">
          <p15:clr>
            <a:srgbClr val="5ACBF0"/>
          </p15:clr>
        </p15:guide>
        <p15:guide id="9" pos="2615" userDrawn="1">
          <p15:clr>
            <a:srgbClr val="5ACBF0"/>
          </p15:clr>
        </p15:guide>
        <p15:guide id="10" pos="2819" userDrawn="1">
          <p15:clr>
            <a:srgbClr val="5ACBF0"/>
          </p15:clr>
        </p15:guide>
        <p15:guide id="11" pos="4861" userDrawn="1">
          <p15:clr>
            <a:srgbClr val="5ACBF0"/>
          </p15:clr>
        </p15:guide>
        <p15:guide id="12" pos="5065" userDrawn="1">
          <p15:clr>
            <a:srgbClr val="5ACBF0"/>
          </p15:clr>
        </p15:guide>
        <p15:guide id="13" orient="horz" pos="709" userDrawn="1">
          <p15:clr>
            <a:srgbClr val="F26B43"/>
          </p15:clr>
        </p15:guide>
        <p15:guide id="14" orient="horz" pos="38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1225" y="1989138"/>
            <a:ext cx="10369550" cy="1295400"/>
          </a:xfrm>
        </p:spPr>
        <p:txBody>
          <a:bodyPr/>
          <a:lstStyle/>
          <a:p>
            <a:r>
              <a:rPr lang="de-DE" sz="3600" b="0" i="0" u="none" strike="noStrike" baseline="0" dirty="0"/>
              <a:t>Das Altarbild im Umbruch der Reformationszeit</a:t>
            </a:r>
            <a:endParaRPr lang="de-CH" sz="3600" b="0" dirty="0"/>
          </a:p>
        </p:txBody>
      </p:sp>
      <p:sp>
        <p:nvSpPr>
          <p:cNvPr id="2051" name="Rectangle 3"/>
          <p:cNvSpPr>
            <a:spLocks noGrp="1" noChangeArrowheads="1"/>
          </p:cNvSpPr>
          <p:nvPr>
            <p:ph type="subTitle" idx="1"/>
          </p:nvPr>
        </p:nvSpPr>
        <p:spPr/>
        <p:txBody>
          <a:bodyPr/>
          <a:lstStyle/>
          <a:p>
            <a:r>
              <a:rPr lang="de-CH" dirty="0"/>
              <a:t>Peter Opitz, Zürich</a:t>
            </a:r>
          </a:p>
        </p:txBody>
      </p:sp>
      <p:sp>
        <p:nvSpPr>
          <p:cNvPr id="4" name="Rectangle 4"/>
          <p:cNvSpPr>
            <a:spLocks noGrp="1" noChangeArrowheads="1"/>
          </p:cNvSpPr>
          <p:nvPr>
            <p:ph type="dt" sz="half" idx="4294967295"/>
          </p:nvPr>
        </p:nvSpPr>
        <p:spPr>
          <a:xfrm>
            <a:off x="911225" y="6524625"/>
            <a:ext cx="1246716" cy="215900"/>
          </a:xfrm>
        </p:spPr>
        <p:txBody>
          <a:bodyPr/>
          <a:lstStyle/>
          <a:p>
            <a:fld id="{5162607B-CC1F-4E70-8F91-2A3F23E1F830}" type="datetime1">
              <a:rPr lang="de-CH" smtClean="0"/>
              <a:pPr/>
              <a:t>26.04.2023</a:t>
            </a:fld>
            <a:endParaRPr lang="de-CH" dirty="0"/>
          </a:p>
        </p:txBody>
      </p:sp>
      <p:sp>
        <p:nvSpPr>
          <p:cNvPr id="12" name="Fußzeilenplatzhalter 11"/>
          <p:cNvSpPr>
            <a:spLocks noGrp="1"/>
          </p:cNvSpPr>
          <p:nvPr>
            <p:ph type="ftr" sz="quarter" idx="4294967295"/>
          </p:nvPr>
        </p:nvSpPr>
        <p:spPr>
          <a:xfrm>
            <a:off x="2351584" y="6429664"/>
            <a:ext cx="7008284" cy="215900"/>
          </a:xfrm>
        </p:spPr>
        <p:txBody>
          <a:bodyPr/>
          <a:lstStyle/>
          <a:p>
            <a:r>
              <a:rPr lang="de-CH"/>
              <a:t>Titel der Präsentation, Autor</a:t>
            </a:r>
            <a:endParaRPr lang="de-CH" dirty="0"/>
          </a:p>
        </p:txBody>
      </p:sp>
      <p:sp>
        <p:nvSpPr>
          <p:cNvPr id="5" name="Rectangle 6"/>
          <p:cNvSpPr>
            <a:spLocks noGrp="1" noChangeArrowheads="1"/>
          </p:cNvSpPr>
          <p:nvPr>
            <p:ph type="sldNum" sz="quarter" idx="4294967295"/>
          </p:nvPr>
        </p:nvSpPr>
        <p:spPr>
          <a:xfrm>
            <a:off x="10452484" y="6524625"/>
            <a:ext cx="828291" cy="215900"/>
          </a:xfrm>
        </p:spPr>
        <p:txBody>
          <a:bodyPr/>
          <a:lstStyle/>
          <a:p>
            <a:r>
              <a:rPr lang="de-CH"/>
              <a:t>Seite </a:t>
            </a:r>
            <a:fld id="{4A24626C-687B-874B-940C-ECDAC1F949C5}" type="slidenum">
              <a:rPr lang="de-CH" smtClean="0"/>
              <a:pPr/>
              <a:t>1</a:t>
            </a:fld>
            <a:endParaRPr lang="de-CH"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Im Haus enthält.&#10;&#10;Automatisch generierte Beschreibung">
            <a:extLst>
              <a:ext uri="{FF2B5EF4-FFF2-40B4-BE49-F238E27FC236}">
                <a16:creationId xmlns:a16="http://schemas.microsoft.com/office/drawing/2014/main" id="{83A2BA18-348D-9116-627A-A91F03D70A3D}"/>
              </a:ext>
            </a:extLst>
          </p:cNvPr>
          <p:cNvPicPr>
            <a:picLocks noChangeAspect="1"/>
          </p:cNvPicPr>
          <p:nvPr/>
        </p:nvPicPr>
        <p:blipFill rotWithShape="1">
          <a:blip r:embed="rId3"/>
          <a:srcRect l="11942" r="10428"/>
          <a:stretch/>
        </p:blipFill>
        <p:spPr>
          <a:xfrm>
            <a:off x="4766733" y="273051"/>
            <a:ext cx="6815667" cy="5853113"/>
          </a:xfrm>
          <a:prstGeom prst="rect">
            <a:avLst/>
          </a:prstGeom>
          <a:noFill/>
        </p:spPr>
      </p:pic>
      <p:sp>
        <p:nvSpPr>
          <p:cNvPr id="10" name="Text Placeholder 3">
            <a:extLst>
              <a:ext uri="{FF2B5EF4-FFF2-40B4-BE49-F238E27FC236}">
                <a16:creationId xmlns:a16="http://schemas.microsoft.com/office/drawing/2014/main" id="{436FD6A9-21C5-D68E-255C-C342F2BB6E3E}"/>
              </a:ext>
            </a:extLst>
          </p:cNvPr>
          <p:cNvSpPr>
            <a:spLocks noGrp="1"/>
          </p:cNvSpPr>
          <p:nvPr>
            <p:ph type="body" sz="half" idx="2"/>
          </p:nvPr>
        </p:nvSpPr>
        <p:spPr>
          <a:xfrm>
            <a:off x="609601" y="2564904"/>
            <a:ext cx="4011084" cy="3561260"/>
          </a:xfrm>
        </p:spPr>
        <p:txBody>
          <a:bodyPr/>
          <a:lstStyle/>
          <a:p>
            <a:r>
              <a:rPr lang="en-US" b="1" dirty="0" err="1"/>
              <a:t>Taufe</a:t>
            </a:r>
            <a:r>
              <a:rPr lang="en-US" dirty="0"/>
              <a:t> </a:t>
            </a:r>
          </a:p>
          <a:p>
            <a:r>
              <a:rPr lang="en-US" dirty="0"/>
              <a:t>(</a:t>
            </a:r>
            <a:r>
              <a:rPr lang="en-US" dirty="0" err="1"/>
              <a:t>baptismus</a:t>
            </a:r>
            <a:r>
              <a:rPr lang="en-US" dirty="0"/>
              <a:t>)</a:t>
            </a:r>
          </a:p>
          <a:p>
            <a:r>
              <a:rPr lang="en-US" dirty="0" err="1"/>
              <a:t>Eingangstor</a:t>
            </a:r>
            <a:r>
              <a:rPr lang="en-US" dirty="0"/>
              <a:t> in </a:t>
            </a:r>
            <a:r>
              <a:rPr lang="en-US" dirty="0" err="1"/>
              <a:t>Kirche</a:t>
            </a:r>
            <a:r>
              <a:rPr lang="en-US" dirty="0"/>
              <a:t> </a:t>
            </a:r>
          </a:p>
          <a:p>
            <a:r>
              <a:rPr lang="en-US" dirty="0" err="1"/>
              <a:t>als</a:t>
            </a:r>
            <a:r>
              <a:rPr lang="en-US" dirty="0"/>
              <a:t> </a:t>
            </a:r>
            <a:r>
              <a:rPr lang="en-US" dirty="0" err="1"/>
              <a:t>Heilsanstalt</a:t>
            </a:r>
            <a:r>
              <a:rPr lang="en-US" dirty="0"/>
              <a:t> und </a:t>
            </a:r>
            <a:r>
              <a:rPr lang="en-US" dirty="0" err="1"/>
              <a:t>christlich-bürgerliches</a:t>
            </a:r>
            <a:r>
              <a:rPr lang="en-US" dirty="0"/>
              <a:t> Leben</a:t>
            </a:r>
          </a:p>
        </p:txBody>
      </p:sp>
      <p:sp>
        <p:nvSpPr>
          <p:cNvPr id="12" name="Date Placeholder 4">
            <a:extLst>
              <a:ext uri="{FF2B5EF4-FFF2-40B4-BE49-F238E27FC236}">
                <a16:creationId xmlns:a16="http://schemas.microsoft.com/office/drawing/2014/main" id="{62E14473-76E7-5F6C-FDD8-BB84A3FCF5F3}"/>
              </a:ext>
            </a:extLst>
          </p:cNvPr>
          <p:cNvSpPr>
            <a:spLocks noGrp="1"/>
          </p:cNvSpPr>
          <p:nvPr>
            <p:ph type="dt" sz="half" idx="4294967295"/>
          </p:nvPr>
        </p:nvSpPr>
        <p:spPr>
          <a:xfrm>
            <a:off x="911225" y="6524625"/>
            <a:ext cx="1246716" cy="215900"/>
          </a:xfrm>
        </p:spPr>
        <p:txBody>
          <a:bodyPr/>
          <a:lstStyle/>
          <a:p>
            <a:pPr>
              <a:spcAft>
                <a:spcPts val="600"/>
              </a:spcAft>
              <a:defRPr/>
            </a:pPr>
            <a:fld id="{774AB5A6-0934-4581-891F-001BD52C079F}" type="datetime1">
              <a:rPr lang="de-DE"/>
              <a:pPr>
                <a:spcAft>
                  <a:spcPts val="600"/>
                </a:spcAft>
                <a:defRPr/>
              </a:pPr>
              <a:t>26.04.2023</a:t>
            </a:fld>
            <a:endParaRPr lang="de-CH"/>
          </a:p>
        </p:txBody>
      </p:sp>
      <p:sp>
        <p:nvSpPr>
          <p:cNvPr id="14" name="Footer Placeholder 5">
            <a:extLst>
              <a:ext uri="{FF2B5EF4-FFF2-40B4-BE49-F238E27FC236}">
                <a16:creationId xmlns:a16="http://schemas.microsoft.com/office/drawing/2014/main" id="{80DC0791-1B45-53A7-1521-2731833E08C6}"/>
              </a:ext>
            </a:extLst>
          </p:cNvPr>
          <p:cNvSpPr>
            <a:spLocks noGrp="1"/>
          </p:cNvSpPr>
          <p:nvPr>
            <p:ph type="ftr" sz="quarter" idx="4294967295"/>
          </p:nvPr>
        </p:nvSpPr>
        <p:spPr>
          <a:xfrm>
            <a:off x="2351584" y="6429664"/>
            <a:ext cx="7008284" cy="215900"/>
          </a:xfrm>
        </p:spPr>
        <p:txBody>
          <a:bodyPr/>
          <a:lstStyle/>
          <a:p>
            <a:pPr>
              <a:defRPr/>
            </a:pPr>
            <a:endParaRPr lang="de-CH"/>
          </a:p>
        </p:txBody>
      </p:sp>
      <p:sp>
        <p:nvSpPr>
          <p:cNvPr id="16" name="Slide Number Placeholder 6">
            <a:extLst>
              <a:ext uri="{FF2B5EF4-FFF2-40B4-BE49-F238E27FC236}">
                <a16:creationId xmlns:a16="http://schemas.microsoft.com/office/drawing/2014/main" id="{AD32D28A-5762-87B3-6407-D8C8FA696AF9}"/>
              </a:ext>
            </a:extLst>
          </p:cNvPr>
          <p:cNvSpPr>
            <a:spLocks noGrp="1"/>
          </p:cNvSpPr>
          <p:nvPr>
            <p:ph type="sldNum" sz="quarter" idx="4294967295"/>
          </p:nvPr>
        </p:nvSpPr>
        <p:spPr>
          <a:xfrm>
            <a:off x="10452484" y="6524625"/>
            <a:ext cx="828291" cy="215900"/>
          </a:xfrm>
        </p:spPr>
        <p:txBody>
          <a:bodyPr/>
          <a:lstStyle/>
          <a:p>
            <a:pPr>
              <a:spcAft>
                <a:spcPts val="600"/>
              </a:spcAft>
            </a:pPr>
            <a:fld id="{382EBAEC-9096-4BB1-8EE7-DDEC6C57D0AC}" type="slidenum">
              <a:rPr lang="de-CH" altLang="de-DE"/>
              <a:pPr>
                <a:spcAft>
                  <a:spcPts val="600"/>
                </a:spcAft>
              </a:pPr>
              <a:t>10</a:t>
            </a:fld>
            <a:endParaRPr lang="de-CH" altLang="de-DE"/>
          </a:p>
        </p:txBody>
      </p:sp>
      <p:sp>
        <p:nvSpPr>
          <p:cNvPr id="4" name="Titel 3">
            <a:extLst>
              <a:ext uri="{FF2B5EF4-FFF2-40B4-BE49-F238E27FC236}">
                <a16:creationId xmlns:a16="http://schemas.microsoft.com/office/drawing/2014/main" id="{4F10DE3E-02F8-3AF5-0016-18E99835A570}"/>
              </a:ext>
            </a:extLst>
          </p:cNvPr>
          <p:cNvSpPr>
            <a:spLocks noGrp="1"/>
          </p:cNvSpPr>
          <p:nvPr>
            <p:ph type="title" idx="4294967295"/>
          </p:nvPr>
        </p:nvSpPr>
        <p:spPr>
          <a:xfrm>
            <a:off x="609601" y="273050"/>
            <a:ext cx="4011084" cy="1162050"/>
          </a:xfrm>
        </p:spPr>
        <p:txBody>
          <a:bodyPr/>
          <a:lstStyle/>
          <a:p>
            <a:endParaRPr lang="de-CH"/>
          </a:p>
        </p:txBody>
      </p:sp>
    </p:spTree>
    <p:extLst>
      <p:ext uri="{BB962C8B-B14F-4D97-AF65-F5344CB8AC3E}">
        <p14:creationId xmlns:p14="http://schemas.microsoft.com/office/powerpoint/2010/main" val="3388376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9EC76DB-695D-E7B3-25CB-EB511E0E2ECE}"/>
              </a:ext>
            </a:extLst>
          </p:cNvPr>
          <p:cNvSpPr>
            <a:spLocks noGrp="1"/>
          </p:cNvSpPr>
          <p:nvPr>
            <p:ph type="title" idx="4294967295"/>
          </p:nvPr>
        </p:nvSpPr>
        <p:spPr>
          <a:xfrm>
            <a:off x="609601" y="1988840"/>
            <a:ext cx="4011084" cy="2664296"/>
          </a:xfrm>
        </p:spPr>
        <p:txBody>
          <a:bodyPr/>
          <a:lstStyle/>
          <a:p>
            <a:r>
              <a:rPr lang="de-DE" b="1" dirty="0">
                <a:solidFill>
                  <a:schemeClr val="tx1"/>
                </a:solidFill>
              </a:rPr>
              <a:t>Krankensalbung</a:t>
            </a:r>
            <a:r>
              <a:rPr lang="de-DE" b="0" dirty="0">
                <a:solidFill>
                  <a:schemeClr val="tx1"/>
                </a:solidFill>
              </a:rPr>
              <a:t> </a:t>
            </a:r>
            <a:br>
              <a:rPr lang="de-DE" b="0" dirty="0">
                <a:solidFill>
                  <a:schemeClr val="tx1"/>
                </a:solidFill>
              </a:rPr>
            </a:br>
            <a:r>
              <a:rPr lang="de-DE" b="0" dirty="0">
                <a:solidFill>
                  <a:schemeClr val="tx1"/>
                </a:solidFill>
              </a:rPr>
              <a:t>(</a:t>
            </a:r>
            <a:r>
              <a:rPr lang="de-DE" b="0" dirty="0" err="1">
                <a:solidFill>
                  <a:schemeClr val="tx1"/>
                </a:solidFill>
              </a:rPr>
              <a:t>Unctio</a:t>
            </a:r>
            <a:r>
              <a:rPr lang="de-DE" b="0" dirty="0">
                <a:solidFill>
                  <a:schemeClr val="tx1"/>
                </a:solidFill>
              </a:rPr>
              <a:t>; Priester mit Chorhemd und Stola) </a:t>
            </a:r>
            <a:endParaRPr lang="en-US" b="0" dirty="0">
              <a:solidFill>
                <a:schemeClr val="tx1"/>
              </a:solidFill>
            </a:endParaRPr>
          </a:p>
        </p:txBody>
      </p:sp>
      <p:pic>
        <p:nvPicPr>
          <p:cNvPr id="3" name="Grafik 2" descr="Ein Bild, das Text, Im Haus enthält.&#10;&#10;Automatisch generierte Beschreibung">
            <a:extLst>
              <a:ext uri="{FF2B5EF4-FFF2-40B4-BE49-F238E27FC236}">
                <a16:creationId xmlns:a16="http://schemas.microsoft.com/office/drawing/2014/main" id="{7D0D7D4B-02BA-ECDF-3172-34BA3BF8EC08}"/>
              </a:ext>
            </a:extLst>
          </p:cNvPr>
          <p:cNvPicPr>
            <a:picLocks noChangeAspect="1"/>
          </p:cNvPicPr>
          <p:nvPr/>
        </p:nvPicPr>
        <p:blipFill rotWithShape="1">
          <a:blip r:embed="rId2"/>
          <a:srcRect l="9261" r="10099" b="-2"/>
          <a:stretch/>
        </p:blipFill>
        <p:spPr>
          <a:xfrm>
            <a:off x="4766733" y="273051"/>
            <a:ext cx="6815667" cy="5853113"/>
          </a:xfrm>
          <a:prstGeom prst="rect">
            <a:avLst/>
          </a:prstGeom>
          <a:noFill/>
        </p:spPr>
      </p:pic>
      <p:sp>
        <p:nvSpPr>
          <p:cNvPr id="12" name="Date Placeholder 4">
            <a:extLst>
              <a:ext uri="{FF2B5EF4-FFF2-40B4-BE49-F238E27FC236}">
                <a16:creationId xmlns:a16="http://schemas.microsoft.com/office/drawing/2014/main" id="{E5606CD5-B25C-4C8D-FD64-A1306DD9E8AD}"/>
              </a:ext>
            </a:extLst>
          </p:cNvPr>
          <p:cNvSpPr>
            <a:spLocks noGrp="1"/>
          </p:cNvSpPr>
          <p:nvPr>
            <p:ph type="dt" sz="half" idx="4294967295"/>
          </p:nvPr>
        </p:nvSpPr>
        <p:spPr>
          <a:xfrm>
            <a:off x="911225" y="6524625"/>
            <a:ext cx="1246716" cy="215900"/>
          </a:xfrm>
        </p:spPr>
        <p:txBody>
          <a:bodyPr/>
          <a:lstStyle/>
          <a:p>
            <a:pPr>
              <a:spcAft>
                <a:spcPts val="600"/>
              </a:spcAft>
              <a:defRPr/>
            </a:pPr>
            <a:fld id="{774AB5A6-0934-4581-891F-001BD52C079F}" type="datetime1">
              <a:rPr lang="de-DE"/>
              <a:pPr>
                <a:spcAft>
                  <a:spcPts val="600"/>
                </a:spcAft>
                <a:defRPr/>
              </a:pPr>
              <a:t>26.04.2023</a:t>
            </a:fld>
            <a:endParaRPr lang="de-CH"/>
          </a:p>
        </p:txBody>
      </p:sp>
      <p:sp>
        <p:nvSpPr>
          <p:cNvPr id="14" name="Footer Placeholder 5">
            <a:extLst>
              <a:ext uri="{FF2B5EF4-FFF2-40B4-BE49-F238E27FC236}">
                <a16:creationId xmlns:a16="http://schemas.microsoft.com/office/drawing/2014/main" id="{3FD1EB99-BC0F-08EC-A602-D88E9A9F88DE}"/>
              </a:ext>
            </a:extLst>
          </p:cNvPr>
          <p:cNvSpPr>
            <a:spLocks noGrp="1"/>
          </p:cNvSpPr>
          <p:nvPr>
            <p:ph type="ftr" sz="quarter" idx="4294967295"/>
          </p:nvPr>
        </p:nvSpPr>
        <p:spPr>
          <a:xfrm>
            <a:off x="2351584" y="6429664"/>
            <a:ext cx="7008284" cy="215900"/>
          </a:xfrm>
        </p:spPr>
        <p:txBody>
          <a:bodyPr/>
          <a:lstStyle/>
          <a:p>
            <a:pPr>
              <a:defRPr/>
            </a:pPr>
            <a:endParaRPr lang="de-CH"/>
          </a:p>
        </p:txBody>
      </p:sp>
      <p:sp>
        <p:nvSpPr>
          <p:cNvPr id="16" name="Slide Number Placeholder 6">
            <a:extLst>
              <a:ext uri="{FF2B5EF4-FFF2-40B4-BE49-F238E27FC236}">
                <a16:creationId xmlns:a16="http://schemas.microsoft.com/office/drawing/2014/main" id="{0469583A-FB11-CB36-EF70-CE60B7EFA5AA}"/>
              </a:ext>
            </a:extLst>
          </p:cNvPr>
          <p:cNvSpPr>
            <a:spLocks noGrp="1"/>
          </p:cNvSpPr>
          <p:nvPr>
            <p:ph type="sldNum" sz="quarter" idx="4294967295"/>
          </p:nvPr>
        </p:nvSpPr>
        <p:spPr>
          <a:xfrm>
            <a:off x="10452484" y="6524625"/>
            <a:ext cx="828291" cy="215900"/>
          </a:xfrm>
        </p:spPr>
        <p:txBody>
          <a:bodyPr/>
          <a:lstStyle/>
          <a:p>
            <a:pPr>
              <a:spcAft>
                <a:spcPts val="600"/>
              </a:spcAft>
            </a:pPr>
            <a:fld id="{382EBAEC-9096-4BB1-8EE7-DDEC6C57D0AC}" type="slidenum">
              <a:rPr lang="de-CH" altLang="de-DE"/>
              <a:pPr>
                <a:spcAft>
                  <a:spcPts val="600"/>
                </a:spcAft>
              </a:pPr>
              <a:t>11</a:t>
            </a:fld>
            <a:endParaRPr lang="de-CH" altLang="de-DE"/>
          </a:p>
        </p:txBody>
      </p:sp>
    </p:spTree>
    <p:extLst>
      <p:ext uri="{BB962C8B-B14F-4D97-AF65-F5344CB8AC3E}">
        <p14:creationId xmlns:p14="http://schemas.microsoft.com/office/powerpoint/2010/main" val="2771122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Im Haus enthält.&#10;&#10;Automatisch generierte Beschreibung">
            <a:extLst>
              <a:ext uri="{FF2B5EF4-FFF2-40B4-BE49-F238E27FC236}">
                <a16:creationId xmlns:a16="http://schemas.microsoft.com/office/drawing/2014/main" id="{41860E8C-644B-5958-6EFE-00DD52550DD7}"/>
              </a:ext>
            </a:extLst>
          </p:cNvPr>
          <p:cNvPicPr>
            <a:picLocks noChangeAspect="1"/>
          </p:cNvPicPr>
          <p:nvPr/>
        </p:nvPicPr>
        <p:blipFill rotWithShape="1">
          <a:blip r:embed="rId2"/>
          <a:srcRect l="4557" r="9565"/>
          <a:stretch/>
        </p:blipFill>
        <p:spPr>
          <a:xfrm>
            <a:off x="4766733" y="273051"/>
            <a:ext cx="6815667" cy="5853113"/>
          </a:xfrm>
          <a:prstGeom prst="rect">
            <a:avLst/>
          </a:prstGeom>
          <a:noFill/>
        </p:spPr>
      </p:pic>
      <p:sp>
        <p:nvSpPr>
          <p:cNvPr id="10" name="Text Placeholder 3">
            <a:extLst>
              <a:ext uri="{FF2B5EF4-FFF2-40B4-BE49-F238E27FC236}">
                <a16:creationId xmlns:a16="http://schemas.microsoft.com/office/drawing/2014/main" id="{CD3D6BA6-EC9F-E4C9-9495-582314940ED1}"/>
              </a:ext>
            </a:extLst>
          </p:cNvPr>
          <p:cNvSpPr>
            <a:spLocks noGrp="1"/>
          </p:cNvSpPr>
          <p:nvPr>
            <p:ph type="body" sz="half" idx="2"/>
          </p:nvPr>
        </p:nvSpPr>
        <p:spPr>
          <a:xfrm>
            <a:off x="609601" y="3444344"/>
            <a:ext cx="4011084" cy="2681820"/>
          </a:xfrm>
        </p:spPr>
        <p:txBody>
          <a:bodyPr/>
          <a:lstStyle/>
          <a:p>
            <a:r>
              <a:rPr lang="de-DE" b="1" dirty="0"/>
              <a:t>Priesterweihe</a:t>
            </a:r>
            <a:r>
              <a:rPr lang="de-DE" dirty="0"/>
              <a:t> </a:t>
            </a:r>
          </a:p>
          <a:p>
            <a:r>
              <a:rPr lang="de-DE" dirty="0"/>
              <a:t>(Ordo; Bischof mit goldenem Chormantel) </a:t>
            </a:r>
            <a:endParaRPr lang="en-US" dirty="0"/>
          </a:p>
        </p:txBody>
      </p:sp>
      <p:sp>
        <p:nvSpPr>
          <p:cNvPr id="12" name="Date Placeholder 4">
            <a:extLst>
              <a:ext uri="{FF2B5EF4-FFF2-40B4-BE49-F238E27FC236}">
                <a16:creationId xmlns:a16="http://schemas.microsoft.com/office/drawing/2014/main" id="{C8BDAC5B-AE4C-0E36-63EF-10BE14ACBEE4}"/>
              </a:ext>
            </a:extLst>
          </p:cNvPr>
          <p:cNvSpPr>
            <a:spLocks noGrp="1"/>
          </p:cNvSpPr>
          <p:nvPr>
            <p:ph type="dt" sz="half" idx="4294967295"/>
          </p:nvPr>
        </p:nvSpPr>
        <p:spPr>
          <a:xfrm>
            <a:off x="911225" y="6524625"/>
            <a:ext cx="1246716" cy="215900"/>
          </a:xfrm>
        </p:spPr>
        <p:txBody>
          <a:bodyPr/>
          <a:lstStyle/>
          <a:p>
            <a:pPr>
              <a:spcAft>
                <a:spcPts val="600"/>
              </a:spcAft>
              <a:defRPr/>
            </a:pPr>
            <a:fld id="{774AB5A6-0934-4581-891F-001BD52C079F}" type="datetime1">
              <a:rPr lang="de-DE"/>
              <a:pPr>
                <a:spcAft>
                  <a:spcPts val="600"/>
                </a:spcAft>
                <a:defRPr/>
              </a:pPr>
              <a:t>26.04.2023</a:t>
            </a:fld>
            <a:endParaRPr lang="de-CH"/>
          </a:p>
        </p:txBody>
      </p:sp>
      <p:sp>
        <p:nvSpPr>
          <p:cNvPr id="14" name="Footer Placeholder 5">
            <a:extLst>
              <a:ext uri="{FF2B5EF4-FFF2-40B4-BE49-F238E27FC236}">
                <a16:creationId xmlns:a16="http://schemas.microsoft.com/office/drawing/2014/main" id="{35AFF1A6-E8C2-CEF7-A584-7030FF54CA3D}"/>
              </a:ext>
            </a:extLst>
          </p:cNvPr>
          <p:cNvSpPr>
            <a:spLocks noGrp="1"/>
          </p:cNvSpPr>
          <p:nvPr>
            <p:ph type="ftr" sz="quarter" idx="4294967295"/>
          </p:nvPr>
        </p:nvSpPr>
        <p:spPr>
          <a:xfrm>
            <a:off x="2351584" y="6429664"/>
            <a:ext cx="7008284" cy="215900"/>
          </a:xfrm>
        </p:spPr>
        <p:txBody>
          <a:bodyPr/>
          <a:lstStyle/>
          <a:p>
            <a:pPr>
              <a:defRPr/>
            </a:pPr>
            <a:endParaRPr lang="de-CH"/>
          </a:p>
        </p:txBody>
      </p:sp>
      <p:sp>
        <p:nvSpPr>
          <p:cNvPr id="16" name="Slide Number Placeholder 6">
            <a:extLst>
              <a:ext uri="{FF2B5EF4-FFF2-40B4-BE49-F238E27FC236}">
                <a16:creationId xmlns:a16="http://schemas.microsoft.com/office/drawing/2014/main" id="{0E7D4713-285A-BE7D-02B2-082D6038A4F3}"/>
              </a:ext>
            </a:extLst>
          </p:cNvPr>
          <p:cNvSpPr>
            <a:spLocks noGrp="1"/>
          </p:cNvSpPr>
          <p:nvPr>
            <p:ph type="sldNum" sz="quarter" idx="4294967295"/>
          </p:nvPr>
        </p:nvSpPr>
        <p:spPr>
          <a:xfrm>
            <a:off x="10452484" y="6524625"/>
            <a:ext cx="828291" cy="215900"/>
          </a:xfrm>
        </p:spPr>
        <p:txBody>
          <a:bodyPr/>
          <a:lstStyle/>
          <a:p>
            <a:pPr>
              <a:spcAft>
                <a:spcPts val="600"/>
              </a:spcAft>
            </a:pPr>
            <a:fld id="{382EBAEC-9096-4BB1-8EE7-DDEC6C57D0AC}" type="slidenum">
              <a:rPr lang="de-CH" altLang="de-DE"/>
              <a:pPr>
                <a:spcAft>
                  <a:spcPts val="600"/>
                </a:spcAft>
              </a:pPr>
              <a:t>12</a:t>
            </a:fld>
            <a:endParaRPr lang="de-CH" altLang="de-DE"/>
          </a:p>
        </p:txBody>
      </p:sp>
    </p:spTree>
    <p:extLst>
      <p:ext uri="{BB962C8B-B14F-4D97-AF65-F5344CB8AC3E}">
        <p14:creationId xmlns:p14="http://schemas.microsoft.com/office/powerpoint/2010/main" val="2774725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6AE49AE-AAE0-5468-C6BF-B1EBA93ECB24}"/>
              </a:ext>
            </a:extLst>
          </p:cNvPr>
          <p:cNvSpPr>
            <a:spLocks noGrp="1"/>
          </p:cNvSpPr>
          <p:nvPr>
            <p:ph type="title" idx="4294967295"/>
          </p:nvPr>
        </p:nvSpPr>
        <p:spPr>
          <a:xfrm>
            <a:off x="407368" y="2204864"/>
            <a:ext cx="4011084" cy="1656184"/>
          </a:xfrm>
        </p:spPr>
        <p:txBody>
          <a:bodyPr/>
          <a:lstStyle/>
          <a:p>
            <a:r>
              <a:rPr lang="en-US" b="1" dirty="0" err="1">
                <a:solidFill>
                  <a:schemeClr val="tx1"/>
                </a:solidFill>
              </a:rPr>
              <a:t>Firmung</a:t>
            </a:r>
            <a:r>
              <a:rPr lang="en-US" b="0" dirty="0">
                <a:solidFill>
                  <a:schemeClr val="tx1"/>
                </a:solidFill>
              </a:rPr>
              <a:t> </a:t>
            </a:r>
            <a:br>
              <a:rPr lang="en-US" b="0" dirty="0">
                <a:solidFill>
                  <a:schemeClr val="tx1"/>
                </a:solidFill>
              </a:rPr>
            </a:br>
            <a:r>
              <a:rPr lang="en-US" b="0" dirty="0">
                <a:solidFill>
                  <a:schemeClr val="tx1"/>
                </a:solidFill>
              </a:rPr>
              <a:t>(</a:t>
            </a:r>
            <a:r>
              <a:rPr lang="en-US" b="0" dirty="0" err="1">
                <a:solidFill>
                  <a:schemeClr val="tx1"/>
                </a:solidFill>
              </a:rPr>
              <a:t>Confirmatio</a:t>
            </a:r>
            <a:r>
              <a:rPr lang="en-US" b="0" dirty="0">
                <a:solidFill>
                  <a:schemeClr val="tx1"/>
                </a:solidFill>
              </a:rPr>
              <a:t>; Bischof </a:t>
            </a:r>
            <a:r>
              <a:rPr lang="en-US" b="0" dirty="0" err="1">
                <a:solidFill>
                  <a:schemeClr val="tx1"/>
                </a:solidFill>
              </a:rPr>
              <a:t>mit</a:t>
            </a:r>
            <a:r>
              <a:rPr lang="en-US" b="0" dirty="0">
                <a:solidFill>
                  <a:schemeClr val="tx1"/>
                </a:solidFill>
              </a:rPr>
              <a:t> </a:t>
            </a:r>
            <a:r>
              <a:rPr lang="en-US" b="0" dirty="0" err="1">
                <a:solidFill>
                  <a:schemeClr val="tx1"/>
                </a:solidFill>
              </a:rPr>
              <a:t>rotem</a:t>
            </a:r>
            <a:r>
              <a:rPr lang="en-US" b="0" dirty="0">
                <a:solidFill>
                  <a:schemeClr val="tx1"/>
                </a:solidFill>
              </a:rPr>
              <a:t> </a:t>
            </a:r>
            <a:r>
              <a:rPr lang="en-US" b="0" dirty="0" err="1">
                <a:solidFill>
                  <a:schemeClr val="tx1"/>
                </a:solidFill>
              </a:rPr>
              <a:t>Chormantel</a:t>
            </a:r>
            <a:r>
              <a:rPr lang="en-US" b="0" dirty="0">
                <a:solidFill>
                  <a:schemeClr val="tx1"/>
                </a:solidFill>
              </a:rPr>
              <a:t>) </a:t>
            </a:r>
          </a:p>
        </p:txBody>
      </p:sp>
      <p:pic>
        <p:nvPicPr>
          <p:cNvPr id="3" name="Grafik 2" descr="Ein Bild, das Im Haus enthält.&#10;&#10;Automatisch generierte Beschreibung">
            <a:extLst>
              <a:ext uri="{FF2B5EF4-FFF2-40B4-BE49-F238E27FC236}">
                <a16:creationId xmlns:a16="http://schemas.microsoft.com/office/drawing/2014/main" id="{3F9BE3D3-ED0C-0D96-266D-7300F4B91E65}"/>
              </a:ext>
            </a:extLst>
          </p:cNvPr>
          <p:cNvPicPr>
            <a:picLocks noChangeAspect="1"/>
          </p:cNvPicPr>
          <p:nvPr/>
        </p:nvPicPr>
        <p:blipFill rotWithShape="1">
          <a:blip r:embed="rId2"/>
          <a:srcRect l="10204" r="6828" b="-1"/>
          <a:stretch/>
        </p:blipFill>
        <p:spPr>
          <a:xfrm>
            <a:off x="4766733" y="273051"/>
            <a:ext cx="6815667" cy="5853113"/>
          </a:xfrm>
          <a:prstGeom prst="rect">
            <a:avLst/>
          </a:prstGeom>
          <a:noFill/>
        </p:spPr>
      </p:pic>
      <p:sp>
        <p:nvSpPr>
          <p:cNvPr id="12" name="Date Placeholder 4">
            <a:extLst>
              <a:ext uri="{FF2B5EF4-FFF2-40B4-BE49-F238E27FC236}">
                <a16:creationId xmlns:a16="http://schemas.microsoft.com/office/drawing/2014/main" id="{FE9C9160-87AD-1746-586F-88E911618649}"/>
              </a:ext>
            </a:extLst>
          </p:cNvPr>
          <p:cNvSpPr>
            <a:spLocks noGrp="1"/>
          </p:cNvSpPr>
          <p:nvPr>
            <p:ph type="dt" sz="half" idx="4294967295"/>
          </p:nvPr>
        </p:nvSpPr>
        <p:spPr>
          <a:xfrm>
            <a:off x="911225" y="6524625"/>
            <a:ext cx="1246716" cy="215900"/>
          </a:xfrm>
        </p:spPr>
        <p:txBody>
          <a:bodyPr/>
          <a:lstStyle/>
          <a:p>
            <a:pPr>
              <a:spcAft>
                <a:spcPts val="600"/>
              </a:spcAft>
              <a:defRPr/>
            </a:pPr>
            <a:fld id="{774AB5A6-0934-4581-891F-001BD52C079F}" type="datetime1">
              <a:rPr lang="de-DE"/>
              <a:pPr>
                <a:spcAft>
                  <a:spcPts val="600"/>
                </a:spcAft>
                <a:defRPr/>
              </a:pPr>
              <a:t>26.04.2023</a:t>
            </a:fld>
            <a:endParaRPr lang="de-CH"/>
          </a:p>
        </p:txBody>
      </p:sp>
      <p:sp>
        <p:nvSpPr>
          <p:cNvPr id="14" name="Footer Placeholder 5">
            <a:extLst>
              <a:ext uri="{FF2B5EF4-FFF2-40B4-BE49-F238E27FC236}">
                <a16:creationId xmlns:a16="http://schemas.microsoft.com/office/drawing/2014/main" id="{E4D98AD6-0DA4-16C3-A6A6-631C5A70B3F2}"/>
              </a:ext>
            </a:extLst>
          </p:cNvPr>
          <p:cNvSpPr>
            <a:spLocks noGrp="1"/>
          </p:cNvSpPr>
          <p:nvPr>
            <p:ph type="ftr" sz="quarter" idx="4294967295"/>
          </p:nvPr>
        </p:nvSpPr>
        <p:spPr>
          <a:xfrm>
            <a:off x="2351584" y="6429664"/>
            <a:ext cx="7008284" cy="215900"/>
          </a:xfrm>
        </p:spPr>
        <p:txBody>
          <a:bodyPr/>
          <a:lstStyle/>
          <a:p>
            <a:pPr>
              <a:defRPr/>
            </a:pPr>
            <a:endParaRPr lang="de-CH"/>
          </a:p>
        </p:txBody>
      </p:sp>
      <p:sp>
        <p:nvSpPr>
          <p:cNvPr id="16" name="Slide Number Placeholder 6">
            <a:extLst>
              <a:ext uri="{FF2B5EF4-FFF2-40B4-BE49-F238E27FC236}">
                <a16:creationId xmlns:a16="http://schemas.microsoft.com/office/drawing/2014/main" id="{55F302E9-3197-40D5-8764-C143A96901D5}"/>
              </a:ext>
            </a:extLst>
          </p:cNvPr>
          <p:cNvSpPr>
            <a:spLocks noGrp="1"/>
          </p:cNvSpPr>
          <p:nvPr>
            <p:ph type="sldNum" sz="quarter" idx="4294967295"/>
          </p:nvPr>
        </p:nvSpPr>
        <p:spPr>
          <a:xfrm>
            <a:off x="10452484" y="6524625"/>
            <a:ext cx="828291" cy="215900"/>
          </a:xfrm>
        </p:spPr>
        <p:txBody>
          <a:bodyPr/>
          <a:lstStyle/>
          <a:p>
            <a:pPr>
              <a:spcAft>
                <a:spcPts val="600"/>
              </a:spcAft>
            </a:pPr>
            <a:fld id="{382EBAEC-9096-4BB1-8EE7-DDEC6C57D0AC}" type="slidenum">
              <a:rPr lang="de-CH" altLang="de-DE"/>
              <a:pPr>
                <a:spcAft>
                  <a:spcPts val="600"/>
                </a:spcAft>
              </a:pPr>
              <a:t>13</a:t>
            </a:fld>
            <a:endParaRPr lang="de-CH" altLang="de-DE"/>
          </a:p>
        </p:txBody>
      </p:sp>
    </p:spTree>
    <p:extLst>
      <p:ext uri="{BB962C8B-B14F-4D97-AF65-F5344CB8AC3E}">
        <p14:creationId xmlns:p14="http://schemas.microsoft.com/office/powerpoint/2010/main" val="1637722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590A063F-CB21-5B27-5C60-6514D5403687}"/>
              </a:ext>
            </a:extLst>
          </p:cNvPr>
          <p:cNvPicPr>
            <a:picLocks noChangeAspect="1"/>
          </p:cNvPicPr>
          <p:nvPr/>
        </p:nvPicPr>
        <p:blipFill rotWithShape="1">
          <a:blip r:embed="rId2"/>
          <a:srcRect l="8622" r="9285" b="1"/>
          <a:stretch/>
        </p:blipFill>
        <p:spPr>
          <a:xfrm>
            <a:off x="4766733" y="273051"/>
            <a:ext cx="6815667" cy="5853113"/>
          </a:xfrm>
          <a:prstGeom prst="rect">
            <a:avLst/>
          </a:prstGeom>
          <a:noFill/>
        </p:spPr>
      </p:pic>
      <p:sp>
        <p:nvSpPr>
          <p:cNvPr id="10" name="Text Placeholder 3">
            <a:extLst>
              <a:ext uri="{FF2B5EF4-FFF2-40B4-BE49-F238E27FC236}">
                <a16:creationId xmlns:a16="http://schemas.microsoft.com/office/drawing/2014/main" id="{BC57376B-92AF-099B-AD9B-55D4BDD1D5FD}"/>
              </a:ext>
            </a:extLst>
          </p:cNvPr>
          <p:cNvSpPr>
            <a:spLocks noGrp="1"/>
          </p:cNvSpPr>
          <p:nvPr>
            <p:ph type="body" sz="half" idx="2"/>
          </p:nvPr>
        </p:nvSpPr>
        <p:spPr>
          <a:xfrm>
            <a:off x="609601" y="1435101"/>
            <a:ext cx="4011084" cy="4691063"/>
          </a:xfrm>
        </p:spPr>
        <p:txBody>
          <a:bodyPr/>
          <a:lstStyle/>
          <a:p>
            <a:endParaRPr lang="de-DE" dirty="0"/>
          </a:p>
          <a:p>
            <a:endParaRPr lang="de-DE" dirty="0"/>
          </a:p>
          <a:p>
            <a:r>
              <a:rPr lang="de-DE" b="1" dirty="0"/>
              <a:t>Ehe</a:t>
            </a:r>
            <a:r>
              <a:rPr lang="de-DE" dirty="0"/>
              <a:t> </a:t>
            </a:r>
          </a:p>
          <a:p>
            <a:r>
              <a:rPr lang="de-DE" dirty="0"/>
              <a:t>(Matrimonium; Priester mit Chorhemd und Stola) </a:t>
            </a:r>
            <a:endParaRPr lang="en-US" dirty="0"/>
          </a:p>
        </p:txBody>
      </p:sp>
      <p:sp>
        <p:nvSpPr>
          <p:cNvPr id="12" name="Date Placeholder 4">
            <a:extLst>
              <a:ext uri="{FF2B5EF4-FFF2-40B4-BE49-F238E27FC236}">
                <a16:creationId xmlns:a16="http://schemas.microsoft.com/office/drawing/2014/main" id="{8C109294-3709-7A9A-6FA9-19B20FAE6BE3}"/>
              </a:ext>
            </a:extLst>
          </p:cNvPr>
          <p:cNvSpPr>
            <a:spLocks noGrp="1"/>
          </p:cNvSpPr>
          <p:nvPr>
            <p:ph type="dt" sz="half" idx="4294967295"/>
          </p:nvPr>
        </p:nvSpPr>
        <p:spPr>
          <a:xfrm>
            <a:off x="911225" y="6524625"/>
            <a:ext cx="1246716" cy="215900"/>
          </a:xfrm>
        </p:spPr>
        <p:txBody>
          <a:bodyPr/>
          <a:lstStyle/>
          <a:p>
            <a:pPr>
              <a:spcAft>
                <a:spcPts val="600"/>
              </a:spcAft>
              <a:defRPr/>
            </a:pPr>
            <a:fld id="{774AB5A6-0934-4581-891F-001BD52C079F}" type="datetime1">
              <a:rPr lang="de-DE"/>
              <a:pPr>
                <a:spcAft>
                  <a:spcPts val="600"/>
                </a:spcAft>
                <a:defRPr/>
              </a:pPr>
              <a:t>26.04.2023</a:t>
            </a:fld>
            <a:endParaRPr lang="de-CH"/>
          </a:p>
        </p:txBody>
      </p:sp>
      <p:sp>
        <p:nvSpPr>
          <p:cNvPr id="14" name="Footer Placeholder 5">
            <a:extLst>
              <a:ext uri="{FF2B5EF4-FFF2-40B4-BE49-F238E27FC236}">
                <a16:creationId xmlns:a16="http://schemas.microsoft.com/office/drawing/2014/main" id="{38DDE248-A376-0561-6CF9-D27FBBADA875}"/>
              </a:ext>
            </a:extLst>
          </p:cNvPr>
          <p:cNvSpPr>
            <a:spLocks noGrp="1"/>
          </p:cNvSpPr>
          <p:nvPr>
            <p:ph type="ftr" sz="quarter" idx="4294967295"/>
          </p:nvPr>
        </p:nvSpPr>
        <p:spPr>
          <a:xfrm>
            <a:off x="2351584" y="6429664"/>
            <a:ext cx="7008284" cy="215900"/>
          </a:xfrm>
        </p:spPr>
        <p:txBody>
          <a:bodyPr/>
          <a:lstStyle/>
          <a:p>
            <a:pPr>
              <a:defRPr/>
            </a:pPr>
            <a:endParaRPr lang="de-CH"/>
          </a:p>
        </p:txBody>
      </p:sp>
      <p:sp>
        <p:nvSpPr>
          <p:cNvPr id="16" name="Slide Number Placeholder 6">
            <a:extLst>
              <a:ext uri="{FF2B5EF4-FFF2-40B4-BE49-F238E27FC236}">
                <a16:creationId xmlns:a16="http://schemas.microsoft.com/office/drawing/2014/main" id="{99252EE7-4BF8-572F-7F7A-E8DA407775DC}"/>
              </a:ext>
            </a:extLst>
          </p:cNvPr>
          <p:cNvSpPr>
            <a:spLocks noGrp="1"/>
          </p:cNvSpPr>
          <p:nvPr>
            <p:ph type="sldNum" sz="quarter" idx="4294967295"/>
          </p:nvPr>
        </p:nvSpPr>
        <p:spPr>
          <a:xfrm>
            <a:off x="10452484" y="6524625"/>
            <a:ext cx="828291" cy="215900"/>
          </a:xfrm>
        </p:spPr>
        <p:txBody>
          <a:bodyPr/>
          <a:lstStyle/>
          <a:p>
            <a:pPr>
              <a:spcAft>
                <a:spcPts val="600"/>
              </a:spcAft>
            </a:pPr>
            <a:fld id="{382EBAEC-9096-4BB1-8EE7-DDEC6C57D0AC}" type="slidenum">
              <a:rPr lang="de-CH" altLang="de-DE"/>
              <a:pPr>
                <a:spcAft>
                  <a:spcPts val="600"/>
                </a:spcAft>
              </a:pPr>
              <a:t>14</a:t>
            </a:fld>
            <a:endParaRPr lang="de-CH" altLang="de-DE"/>
          </a:p>
        </p:txBody>
      </p:sp>
    </p:spTree>
    <p:extLst>
      <p:ext uri="{BB962C8B-B14F-4D97-AF65-F5344CB8AC3E}">
        <p14:creationId xmlns:p14="http://schemas.microsoft.com/office/powerpoint/2010/main" val="135017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96B0D1-BB1A-8AA5-AC0A-8D797DB8E1FD}"/>
              </a:ext>
            </a:extLst>
          </p:cNvPr>
          <p:cNvPicPr>
            <a:picLocks noChangeAspect="1"/>
          </p:cNvPicPr>
          <p:nvPr/>
        </p:nvPicPr>
        <p:blipFill rotWithShape="1">
          <a:blip r:embed="rId2"/>
          <a:srcRect l="370" r="12589" b="2"/>
          <a:stretch/>
        </p:blipFill>
        <p:spPr>
          <a:xfrm>
            <a:off x="4766733" y="273051"/>
            <a:ext cx="6815667" cy="5853113"/>
          </a:xfrm>
          <a:prstGeom prst="rect">
            <a:avLst/>
          </a:prstGeom>
          <a:noFill/>
        </p:spPr>
      </p:pic>
      <p:sp>
        <p:nvSpPr>
          <p:cNvPr id="10" name="Text Placeholder 3">
            <a:extLst>
              <a:ext uri="{FF2B5EF4-FFF2-40B4-BE49-F238E27FC236}">
                <a16:creationId xmlns:a16="http://schemas.microsoft.com/office/drawing/2014/main" id="{54A003A0-CAB3-0DFE-1F97-0485A30E1EED}"/>
              </a:ext>
            </a:extLst>
          </p:cNvPr>
          <p:cNvSpPr>
            <a:spLocks noGrp="1"/>
          </p:cNvSpPr>
          <p:nvPr>
            <p:ph type="body" sz="half" idx="2"/>
          </p:nvPr>
        </p:nvSpPr>
        <p:spPr>
          <a:xfrm>
            <a:off x="609601" y="1435101"/>
            <a:ext cx="4011084" cy="4691063"/>
          </a:xfrm>
        </p:spPr>
        <p:txBody>
          <a:bodyPr/>
          <a:lstStyle/>
          <a:p>
            <a:endParaRPr lang="de-DE" b="1" dirty="0"/>
          </a:p>
          <a:p>
            <a:endParaRPr lang="de-DE" b="1" dirty="0"/>
          </a:p>
          <a:p>
            <a:r>
              <a:rPr lang="de-DE" b="1" dirty="0"/>
              <a:t>Eucharistie</a:t>
            </a:r>
            <a:r>
              <a:rPr lang="de-DE" dirty="0"/>
              <a:t> </a:t>
            </a:r>
          </a:p>
          <a:p>
            <a:r>
              <a:rPr lang="de-DE" dirty="0"/>
              <a:t>(</a:t>
            </a:r>
            <a:r>
              <a:rPr lang="de-DE" dirty="0" err="1"/>
              <a:t>Eucharistia</a:t>
            </a:r>
            <a:r>
              <a:rPr lang="de-DE" dirty="0"/>
              <a:t>; Priester mit Messgewand) </a:t>
            </a:r>
            <a:endParaRPr lang="en-US" dirty="0"/>
          </a:p>
        </p:txBody>
      </p:sp>
      <p:sp>
        <p:nvSpPr>
          <p:cNvPr id="12" name="Date Placeholder 4">
            <a:extLst>
              <a:ext uri="{FF2B5EF4-FFF2-40B4-BE49-F238E27FC236}">
                <a16:creationId xmlns:a16="http://schemas.microsoft.com/office/drawing/2014/main" id="{7686B7BF-284B-D107-EF15-1775522B5A12}"/>
              </a:ext>
            </a:extLst>
          </p:cNvPr>
          <p:cNvSpPr>
            <a:spLocks noGrp="1"/>
          </p:cNvSpPr>
          <p:nvPr>
            <p:ph type="dt" sz="half" idx="4294967295"/>
          </p:nvPr>
        </p:nvSpPr>
        <p:spPr>
          <a:xfrm>
            <a:off x="911225" y="6524625"/>
            <a:ext cx="1246716" cy="215900"/>
          </a:xfrm>
        </p:spPr>
        <p:txBody>
          <a:bodyPr/>
          <a:lstStyle/>
          <a:p>
            <a:pPr>
              <a:spcAft>
                <a:spcPts val="600"/>
              </a:spcAft>
              <a:defRPr/>
            </a:pPr>
            <a:fld id="{774AB5A6-0934-4581-891F-001BD52C079F}" type="datetime1">
              <a:rPr lang="de-DE"/>
              <a:pPr>
                <a:spcAft>
                  <a:spcPts val="600"/>
                </a:spcAft>
                <a:defRPr/>
              </a:pPr>
              <a:t>26.04.2023</a:t>
            </a:fld>
            <a:endParaRPr lang="de-CH"/>
          </a:p>
        </p:txBody>
      </p:sp>
      <p:sp>
        <p:nvSpPr>
          <p:cNvPr id="14" name="Footer Placeholder 5">
            <a:extLst>
              <a:ext uri="{FF2B5EF4-FFF2-40B4-BE49-F238E27FC236}">
                <a16:creationId xmlns:a16="http://schemas.microsoft.com/office/drawing/2014/main" id="{CDD1DD25-370E-24E4-1A88-8658CBC56B8A}"/>
              </a:ext>
            </a:extLst>
          </p:cNvPr>
          <p:cNvSpPr>
            <a:spLocks noGrp="1"/>
          </p:cNvSpPr>
          <p:nvPr>
            <p:ph type="ftr" sz="quarter" idx="4294967295"/>
          </p:nvPr>
        </p:nvSpPr>
        <p:spPr>
          <a:xfrm>
            <a:off x="2351584" y="6429664"/>
            <a:ext cx="7008284" cy="215900"/>
          </a:xfrm>
        </p:spPr>
        <p:txBody>
          <a:bodyPr/>
          <a:lstStyle/>
          <a:p>
            <a:pPr>
              <a:defRPr/>
            </a:pPr>
            <a:endParaRPr lang="de-CH"/>
          </a:p>
        </p:txBody>
      </p:sp>
      <p:sp>
        <p:nvSpPr>
          <p:cNvPr id="16" name="Slide Number Placeholder 6">
            <a:extLst>
              <a:ext uri="{FF2B5EF4-FFF2-40B4-BE49-F238E27FC236}">
                <a16:creationId xmlns:a16="http://schemas.microsoft.com/office/drawing/2014/main" id="{85794B00-B8EE-969C-01F2-04AC0F1B0428}"/>
              </a:ext>
            </a:extLst>
          </p:cNvPr>
          <p:cNvSpPr>
            <a:spLocks noGrp="1"/>
          </p:cNvSpPr>
          <p:nvPr>
            <p:ph type="sldNum" sz="quarter" idx="4294967295"/>
          </p:nvPr>
        </p:nvSpPr>
        <p:spPr>
          <a:xfrm>
            <a:off x="10452484" y="6524625"/>
            <a:ext cx="828291" cy="215900"/>
          </a:xfrm>
        </p:spPr>
        <p:txBody>
          <a:bodyPr/>
          <a:lstStyle/>
          <a:p>
            <a:pPr>
              <a:spcAft>
                <a:spcPts val="600"/>
              </a:spcAft>
            </a:pPr>
            <a:fld id="{382EBAEC-9096-4BB1-8EE7-DDEC6C57D0AC}" type="slidenum">
              <a:rPr lang="de-CH" altLang="de-DE"/>
              <a:pPr>
                <a:spcAft>
                  <a:spcPts val="600"/>
                </a:spcAft>
              </a:pPr>
              <a:t>15</a:t>
            </a:fld>
            <a:endParaRPr lang="de-CH" altLang="de-DE"/>
          </a:p>
        </p:txBody>
      </p:sp>
    </p:spTree>
    <p:extLst>
      <p:ext uri="{BB962C8B-B14F-4D97-AF65-F5344CB8AC3E}">
        <p14:creationId xmlns:p14="http://schemas.microsoft.com/office/powerpoint/2010/main" val="3577020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Im Haus enthält.&#10;&#10;Automatisch generierte Beschreibung">
            <a:extLst>
              <a:ext uri="{FF2B5EF4-FFF2-40B4-BE49-F238E27FC236}">
                <a16:creationId xmlns:a16="http://schemas.microsoft.com/office/drawing/2014/main" id="{FE7581E0-5E6D-F79D-46E6-63A3305BDA69}"/>
              </a:ext>
            </a:extLst>
          </p:cNvPr>
          <p:cNvPicPr>
            <a:picLocks noChangeAspect="1"/>
          </p:cNvPicPr>
          <p:nvPr/>
        </p:nvPicPr>
        <p:blipFill rotWithShape="1">
          <a:blip r:embed="rId2"/>
          <a:srcRect l="388" r="14313" b="-2"/>
          <a:stretch/>
        </p:blipFill>
        <p:spPr>
          <a:xfrm>
            <a:off x="4766733" y="273051"/>
            <a:ext cx="6815667" cy="5853113"/>
          </a:xfrm>
          <a:prstGeom prst="rect">
            <a:avLst/>
          </a:prstGeom>
          <a:noFill/>
        </p:spPr>
      </p:pic>
      <p:sp>
        <p:nvSpPr>
          <p:cNvPr id="10" name="Text Placeholder 3">
            <a:extLst>
              <a:ext uri="{FF2B5EF4-FFF2-40B4-BE49-F238E27FC236}">
                <a16:creationId xmlns:a16="http://schemas.microsoft.com/office/drawing/2014/main" id="{151DF837-C06D-6247-2051-6CCCB884387B}"/>
              </a:ext>
            </a:extLst>
          </p:cNvPr>
          <p:cNvSpPr>
            <a:spLocks noGrp="1"/>
          </p:cNvSpPr>
          <p:nvPr>
            <p:ph type="body" sz="half" idx="2"/>
          </p:nvPr>
        </p:nvSpPr>
        <p:spPr>
          <a:xfrm>
            <a:off x="609601" y="1435101"/>
            <a:ext cx="4011084" cy="4691063"/>
          </a:xfrm>
        </p:spPr>
        <p:txBody>
          <a:bodyPr/>
          <a:lstStyle/>
          <a:p>
            <a:endParaRPr lang="de-DE" b="1" dirty="0"/>
          </a:p>
          <a:p>
            <a:endParaRPr lang="de-DE" b="1" dirty="0"/>
          </a:p>
          <a:p>
            <a:r>
              <a:rPr lang="de-DE" b="1" dirty="0"/>
              <a:t>Beichte</a:t>
            </a:r>
            <a:r>
              <a:rPr lang="de-DE" dirty="0"/>
              <a:t> </a:t>
            </a:r>
          </a:p>
          <a:p>
            <a:r>
              <a:rPr lang="de-DE" dirty="0"/>
              <a:t>(</a:t>
            </a:r>
            <a:r>
              <a:rPr lang="de-DE" dirty="0" err="1"/>
              <a:t>Poenitentia</a:t>
            </a:r>
            <a:r>
              <a:rPr lang="de-DE" dirty="0"/>
              <a:t>; Priester mit Chorhemd und Stola) </a:t>
            </a:r>
            <a:endParaRPr lang="en-US" dirty="0"/>
          </a:p>
        </p:txBody>
      </p:sp>
      <p:sp>
        <p:nvSpPr>
          <p:cNvPr id="12" name="Date Placeholder 4">
            <a:extLst>
              <a:ext uri="{FF2B5EF4-FFF2-40B4-BE49-F238E27FC236}">
                <a16:creationId xmlns:a16="http://schemas.microsoft.com/office/drawing/2014/main" id="{7868AB0D-A775-D67B-3B6C-A55D14C20B29}"/>
              </a:ext>
            </a:extLst>
          </p:cNvPr>
          <p:cNvSpPr>
            <a:spLocks noGrp="1"/>
          </p:cNvSpPr>
          <p:nvPr>
            <p:ph type="dt" sz="half" idx="4294967295"/>
          </p:nvPr>
        </p:nvSpPr>
        <p:spPr>
          <a:xfrm>
            <a:off x="911225" y="6524625"/>
            <a:ext cx="1246716" cy="215900"/>
          </a:xfrm>
        </p:spPr>
        <p:txBody>
          <a:bodyPr/>
          <a:lstStyle/>
          <a:p>
            <a:pPr>
              <a:spcAft>
                <a:spcPts val="600"/>
              </a:spcAft>
              <a:defRPr/>
            </a:pPr>
            <a:fld id="{774AB5A6-0934-4581-891F-001BD52C079F}" type="datetime1">
              <a:rPr lang="de-DE"/>
              <a:pPr>
                <a:spcAft>
                  <a:spcPts val="600"/>
                </a:spcAft>
                <a:defRPr/>
              </a:pPr>
              <a:t>26.04.2023</a:t>
            </a:fld>
            <a:endParaRPr lang="de-CH"/>
          </a:p>
        </p:txBody>
      </p:sp>
      <p:sp>
        <p:nvSpPr>
          <p:cNvPr id="14" name="Footer Placeholder 5">
            <a:extLst>
              <a:ext uri="{FF2B5EF4-FFF2-40B4-BE49-F238E27FC236}">
                <a16:creationId xmlns:a16="http://schemas.microsoft.com/office/drawing/2014/main" id="{4D115618-3B2D-033A-0696-6C53635C9410}"/>
              </a:ext>
            </a:extLst>
          </p:cNvPr>
          <p:cNvSpPr>
            <a:spLocks noGrp="1"/>
          </p:cNvSpPr>
          <p:nvPr>
            <p:ph type="ftr" sz="quarter" idx="4294967295"/>
          </p:nvPr>
        </p:nvSpPr>
        <p:spPr>
          <a:xfrm>
            <a:off x="2351584" y="6429664"/>
            <a:ext cx="7008284" cy="215900"/>
          </a:xfrm>
        </p:spPr>
        <p:txBody>
          <a:bodyPr/>
          <a:lstStyle/>
          <a:p>
            <a:pPr>
              <a:defRPr/>
            </a:pPr>
            <a:endParaRPr lang="de-CH"/>
          </a:p>
        </p:txBody>
      </p:sp>
      <p:sp>
        <p:nvSpPr>
          <p:cNvPr id="16" name="Slide Number Placeholder 6">
            <a:extLst>
              <a:ext uri="{FF2B5EF4-FFF2-40B4-BE49-F238E27FC236}">
                <a16:creationId xmlns:a16="http://schemas.microsoft.com/office/drawing/2014/main" id="{EF318FF6-2B7A-D72B-60F9-EEE758930812}"/>
              </a:ext>
            </a:extLst>
          </p:cNvPr>
          <p:cNvSpPr>
            <a:spLocks noGrp="1"/>
          </p:cNvSpPr>
          <p:nvPr>
            <p:ph type="sldNum" sz="quarter" idx="4294967295"/>
          </p:nvPr>
        </p:nvSpPr>
        <p:spPr>
          <a:xfrm>
            <a:off x="10452484" y="6524625"/>
            <a:ext cx="828291" cy="215900"/>
          </a:xfrm>
        </p:spPr>
        <p:txBody>
          <a:bodyPr/>
          <a:lstStyle/>
          <a:p>
            <a:pPr>
              <a:spcAft>
                <a:spcPts val="600"/>
              </a:spcAft>
            </a:pPr>
            <a:fld id="{382EBAEC-9096-4BB1-8EE7-DDEC6C57D0AC}" type="slidenum">
              <a:rPr lang="de-CH" altLang="de-DE"/>
              <a:pPr>
                <a:spcAft>
                  <a:spcPts val="600"/>
                </a:spcAft>
              </a:pPr>
              <a:t>16</a:t>
            </a:fld>
            <a:endParaRPr lang="de-CH" altLang="de-DE"/>
          </a:p>
        </p:txBody>
      </p:sp>
    </p:spTree>
    <p:extLst>
      <p:ext uri="{BB962C8B-B14F-4D97-AF65-F5344CB8AC3E}">
        <p14:creationId xmlns:p14="http://schemas.microsoft.com/office/powerpoint/2010/main" val="263898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Ein Bild, das Gebäude, Im Haus, Gang, Altar enthält.&#10;&#10;Automatisch generierte Beschreibung">
            <a:extLst>
              <a:ext uri="{FF2B5EF4-FFF2-40B4-BE49-F238E27FC236}">
                <a16:creationId xmlns:a16="http://schemas.microsoft.com/office/drawing/2014/main" id="{9DB9B568-034B-0011-F877-7B5E007BE68B}"/>
              </a:ext>
            </a:extLst>
          </p:cNvPr>
          <p:cNvPicPr>
            <a:picLocks noGrp="1" noChangeAspect="1"/>
          </p:cNvPicPr>
          <p:nvPr>
            <p:ph type="pic" sz="quarter" idx="10"/>
          </p:nvPr>
        </p:nvPicPr>
        <p:blipFill>
          <a:blip r:embed="rId3"/>
          <a:srcRect t="1217" b="1217"/>
          <a:stretch>
            <a:fillRect/>
          </a:stretch>
        </p:blipFill>
        <p:spPr/>
      </p:pic>
    </p:spTree>
    <p:extLst>
      <p:ext uri="{BB962C8B-B14F-4D97-AF65-F5344CB8AC3E}">
        <p14:creationId xmlns:p14="http://schemas.microsoft.com/office/powerpoint/2010/main" val="4041048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bwMode="auto">
          <a:xfrm>
            <a:off x="7451725" y="6524625"/>
            <a:ext cx="792163" cy="2159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CH"/>
            </a:defPPr>
            <a:lvl1pPr algn="r" rtl="0" fontAlgn="base">
              <a:spcBef>
                <a:spcPct val="0"/>
              </a:spcBef>
              <a:spcAft>
                <a:spcPct val="0"/>
              </a:spcAft>
              <a:defRPr sz="1000" kern="1200">
                <a:solidFill>
                  <a:schemeClr val="tx1"/>
                </a:solidFill>
                <a:latin typeface="Arial" charset="0"/>
                <a:ea typeface="+mn-ea"/>
                <a:cs typeface="Arial" charset="0"/>
              </a:defRPr>
            </a:lvl1pPr>
            <a:lvl2pPr marL="457200" algn="l" rtl="0" fontAlgn="base">
              <a:spcBef>
                <a:spcPct val="0"/>
              </a:spcBef>
              <a:spcAft>
                <a:spcPct val="0"/>
              </a:spcAft>
              <a:defRPr sz="1700" kern="1200">
                <a:solidFill>
                  <a:schemeClr val="tx1"/>
                </a:solidFill>
                <a:latin typeface="Arial" charset="0"/>
                <a:ea typeface="+mn-ea"/>
                <a:cs typeface="Arial" charset="0"/>
              </a:defRPr>
            </a:lvl2pPr>
            <a:lvl3pPr marL="914400" algn="l" rtl="0" fontAlgn="base">
              <a:spcBef>
                <a:spcPct val="0"/>
              </a:spcBef>
              <a:spcAft>
                <a:spcPct val="0"/>
              </a:spcAft>
              <a:defRPr sz="1700" kern="1200">
                <a:solidFill>
                  <a:schemeClr val="tx1"/>
                </a:solidFill>
                <a:latin typeface="Arial" charset="0"/>
                <a:ea typeface="+mn-ea"/>
                <a:cs typeface="Arial" charset="0"/>
              </a:defRPr>
            </a:lvl3pPr>
            <a:lvl4pPr marL="1371600" algn="l" rtl="0" fontAlgn="base">
              <a:spcBef>
                <a:spcPct val="0"/>
              </a:spcBef>
              <a:spcAft>
                <a:spcPct val="0"/>
              </a:spcAft>
              <a:defRPr sz="1700" kern="1200">
                <a:solidFill>
                  <a:schemeClr val="tx1"/>
                </a:solidFill>
                <a:latin typeface="Arial" charset="0"/>
                <a:ea typeface="+mn-ea"/>
                <a:cs typeface="Arial" charset="0"/>
              </a:defRPr>
            </a:lvl4pPr>
            <a:lvl5pPr marL="1828800" algn="l" rtl="0" fontAlgn="base">
              <a:spcBef>
                <a:spcPct val="0"/>
              </a:spcBef>
              <a:spcAft>
                <a:spcPct val="0"/>
              </a:spcAft>
              <a:defRPr sz="1700" kern="1200">
                <a:solidFill>
                  <a:schemeClr val="tx1"/>
                </a:solidFill>
                <a:latin typeface="Arial" charset="0"/>
                <a:ea typeface="+mn-ea"/>
                <a:cs typeface="Arial" charset="0"/>
              </a:defRPr>
            </a:lvl5pPr>
            <a:lvl6pPr marL="2286000" algn="l" defTabSz="914400" rtl="0" eaLnBrk="1" latinLnBrk="0" hangingPunct="1">
              <a:defRPr sz="1700" kern="1200">
                <a:solidFill>
                  <a:schemeClr val="tx1"/>
                </a:solidFill>
                <a:latin typeface="Arial" charset="0"/>
                <a:ea typeface="+mn-ea"/>
                <a:cs typeface="Arial" charset="0"/>
              </a:defRPr>
            </a:lvl6pPr>
            <a:lvl7pPr marL="2743200" algn="l" defTabSz="914400" rtl="0" eaLnBrk="1" latinLnBrk="0" hangingPunct="1">
              <a:defRPr sz="1700" kern="1200">
                <a:solidFill>
                  <a:schemeClr val="tx1"/>
                </a:solidFill>
                <a:latin typeface="Arial" charset="0"/>
                <a:ea typeface="+mn-ea"/>
                <a:cs typeface="Arial" charset="0"/>
              </a:defRPr>
            </a:lvl7pPr>
            <a:lvl8pPr marL="3200400" algn="l" defTabSz="914400" rtl="0" eaLnBrk="1" latinLnBrk="0" hangingPunct="1">
              <a:defRPr sz="1700" kern="1200">
                <a:solidFill>
                  <a:schemeClr val="tx1"/>
                </a:solidFill>
                <a:latin typeface="Arial" charset="0"/>
                <a:ea typeface="+mn-ea"/>
                <a:cs typeface="Arial" charset="0"/>
              </a:defRPr>
            </a:lvl8pPr>
            <a:lvl9pPr marL="3657600" algn="l" defTabSz="914400" rtl="0" eaLnBrk="1" latinLnBrk="0" hangingPunct="1">
              <a:defRPr sz="1700" kern="1200">
                <a:solidFill>
                  <a:schemeClr val="tx1"/>
                </a:solidFill>
                <a:latin typeface="Arial" charset="0"/>
                <a:ea typeface="+mn-ea"/>
                <a:cs typeface="Arial" charset="0"/>
              </a:defRPr>
            </a:lvl9pPr>
          </a:lstStyle>
          <a:p>
            <a:pPr>
              <a:defRPr/>
            </a:pPr>
            <a:fld id="{1136F608-F709-411C-BE9D-362DC1C705E3}" type="slidenum">
              <a:rPr lang="de-CH" smtClean="0"/>
              <a:pPr>
                <a:defRPr/>
              </a:pPr>
              <a:t>18</a:t>
            </a:fld>
            <a:endParaRPr lang="de-CH" dirty="0"/>
          </a:p>
        </p:txBody>
      </p:sp>
      <p:pic>
        <p:nvPicPr>
          <p:cNvPr id="512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332" y="1676271"/>
            <a:ext cx="5688632" cy="347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6" name="Textfeld 5"/>
          <p:cNvSpPr txBox="1">
            <a:spLocks noChangeArrowheads="1"/>
          </p:cNvSpPr>
          <p:nvPr/>
        </p:nvSpPr>
        <p:spPr bwMode="auto">
          <a:xfrm>
            <a:off x="479376" y="1412776"/>
            <a:ext cx="4320901"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CH" sz="2200" dirty="0"/>
              <a:t>Zerstörung der Altarbilder und des ewigen Lichtes im </a:t>
            </a:r>
            <a:r>
              <a:rPr lang="de-CH" sz="2200" dirty="0" err="1"/>
              <a:t>Fraumünster</a:t>
            </a:r>
            <a:endParaRPr lang="de-CH" sz="2200" dirty="0"/>
          </a:p>
          <a:p>
            <a:pPr eaLnBrk="1" hangingPunct="1"/>
            <a:r>
              <a:rPr lang="de-CH" sz="2200" dirty="0"/>
              <a:t>Wipkingen: Hochzeitsgesellschaft wirft „Götzen“ in die Limmat</a:t>
            </a:r>
          </a:p>
          <a:p>
            <a:pPr eaLnBrk="1" hangingPunct="1"/>
            <a:endParaRPr lang="de-CH" sz="2200" dirty="0"/>
          </a:p>
          <a:p>
            <a:pPr eaLnBrk="1" hangingPunct="1"/>
            <a:r>
              <a:rPr lang="de-CH" sz="2200" dirty="0"/>
              <a:t>Haftstrafen und Verbannung (Klaus Hottinger; 1524 in Luzern als Ketzer hingerichtet)</a:t>
            </a:r>
          </a:p>
        </p:txBody>
      </p:sp>
      <p:sp>
        <p:nvSpPr>
          <p:cNvPr id="51207" name="Textfeld 6"/>
          <p:cNvSpPr txBox="1">
            <a:spLocks noChangeArrowheads="1"/>
          </p:cNvSpPr>
          <p:nvPr/>
        </p:nvSpPr>
        <p:spPr bwMode="auto">
          <a:xfrm>
            <a:off x="6168429" y="5373217"/>
            <a:ext cx="561620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CH" dirty="0"/>
              <a:t>Entfernung des Kruzifixes am </a:t>
            </a:r>
            <a:r>
              <a:rPr lang="de-CH" dirty="0" err="1"/>
              <a:t>Stadelhofen</a:t>
            </a:r>
            <a:r>
              <a:rPr lang="de-CH" dirty="0"/>
              <a:t> durch </a:t>
            </a:r>
          </a:p>
          <a:p>
            <a:pPr eaLnBrk="1" hangingPunct="1"/>
            <a:r>
              <a:rPr lang="de-CH" dirty="0"/>
              <a:t>den Schuhmachergesellen Klaus </a:t>
            </a:r>
            <a:r>
              <a:rPr lang="de-CH" dirty="0" err="1"/>
              <a:t>Hottinger</a:t>
            </a:r>
            <a:endParaRPr lang="de-CH" dirty="0"/>
          </a:p>
        </p:txBody>
      </p:sp>
      <p:sp>
        <p:nvSpPr>
          <p:cNvPr id="3" name="Textfeld 2"/>
          <p:cNvSpPr txBox="1"/>
          <p:nvPr/>
        </p:nvSpPr>
        <p:spPr>
          <a:xfrm>
            <a:off x="407368" y="5661248"/>
            <a:ext cx="5688632" cy="769441"/>
          </a:xfrm>
          <a:prstGeom prst="rect">
            <a:avLst/>
          </a:prstGeom>
          <a:noFill/>
        </p:spPr>
        <p:txBody>
          <a:bodyPr wrap="square" rtlCol="0">
            <a:spAutoFit/>
          </a:bodyPr>
          <a:lstStyle/>
          <a:p>
            <a:r>
              <a:rPr lang="de-CH" sz="2200" b="1" dirty="0"/>
              <a:t>Juni 1524: Ratsmandat</a:t>
            </a:r>
            <a:r>
              <a:rPr lang="de-CH" sz="2200" dirty="0"/>
              <a:t>: Bilder «mit züchten hinwegtun» innerhalb 6 Mte</a:t>
            </a:r>
          </a:p>
        </p:txBody>
      </p:sp>
    </p:spTree>
    <p:extLst>
      <p:ext uri="{BB962C8B-B14F-4D97-AF65-F5344CB8AC3E}">
        <p14:creationId xmlns:p14="http://schemas.microsoft.com/office/powerpoint/2010/main" val="3698555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C93F18-92DA-ADFA-92B1-B168D741EB80}"/>
              </a:ext>
            </a:extLst>
          </p:cNvPr>
          <p:cNvSpPr>
            <a:spLocks noGrp="1"/>
          </p:cNvSpPr>
          <p:nvPr>
            <p:ph type="title" idx="4294967295"/>
          </p:nvPr>
        </p:nvSpPr>
        <p:spPr>
          <a:xfrm>
            <a:off x="911225" y="1268414"/>
            <a:ext cx="10369550" cy="792434"/>
          </a:xfrm>
        </p:spPr>
        <p:txBody>
          <a:bodyPr/>
          <a:lstStyle/>
          <a:p>
            <a:r>
              <a:rPr lang="de-CH" b="1" dirty="0"/>
              <a:t>«Abtun der Götzen» September 1523</a:t>
            </a:r>
            <a:endParaRPr lang="de-CH" dirty="0"/>
          </a:p>
        </p:txBody>
      </p:sp>
      <p:sp>
        <p:nvSpPr>
          <p:cNvPr id="3" name="Inhaltsplatzhalter 2">
            <a:extLst>
              <a:ext uri="{FF2B5EF4-FFF2-40B4-BE49-F238E27FC236}">
                <a16:creationId xmlns:a16="http://schemas.microsoft.com/office/drawing/2014/main" id="{E704E414-7150-3593-2E19-3665020B8040}"/>
              </a:ext>
            </a:extLst>
          </p:cNvPr>
          <p:cNvSpPr>
            <a:spLocks noGrp="1"/>
          </p:cNvSpPr>
          <p:nvPr>
            <p:ph idx="1"/>
          </p:nvPr>
        </p:nvSpPr>
        <p:spPr>
          <a:xfrm>
            <a:off x="911225" y="2205039"/>
            <a:ext cx="5184775" cy="3887787"/>
          </a:xfrm>
        </p:spPr>
        <p:txBody>
          <a:bodyPr/>
          <a:lstStyle/>
          <a:p>
            <a:pPr eaLnBrk="1" hangingPunct="1"/>
            <a:endParaRPr lang="de-CH" b="1" dirty="0"/>
          </a:p>
          <a:p>
            <a:pPr marL="0" indent="0" eaLnBrk="1" hangingPunct="1">
              <a:buNone/>
            </a:pPr>
            <a:r>
              <a:rPr lang="de-CH" sz="2400" dirty="0"/>
              <a:t>Predigt Leo Juds in St. Peter (1. Sept. 1523)</a:t>
            </a:r>
          </a:p>
          <a:p>
            <a:pPr marL="0" indent="0" eaLnBrk="1" hangingPunct="1">
              <a:buNone/>
            </a:pPr>
            <a:r>
              <a:rPr lang="de-CH" sz="2400" dirty="0"/>
              <a:t>Ludwig </a:t>
            </a:r>
            <a:r>
              <a:rPr lang="de-CH" sz="2400" dirty="0" err="1"/>
              <a:t>Hätzer</a:t>
            </a:r>
            <a:r>
              <a:rPr lang="de-CH" sz="2400" dirty="0"/>
              <a:t>: </a:t>
            </a:r>
            <a:r>
              <a:rPr lang="de-CH" sz="2400" i="1" dirty="0"/>
              <a:t>Ein Urteil Gottes […] wie man sich mit allen Götzen und Bildnissen halten soll</a:t>
            </a:r>
            <a:r>
              <a:rPr lang="de-CH" sz="2400" dirty="0"/>
              <a:t> (23. Sept 1523)</a:t>
            </a:r>
          </a:p>
          <a:p>
            <a:endParaRPr lang="de-CH" dirty="0"/>
          </a:p>
        </p:txBody>
      </p:sp>
      <p:sp>
        <p:nvSpPr>
          <p:cNvPr id="4" name="Datumsplatzhalter 3">
            <a:extLst>
              <a:ext uri="{FF2B5EF4-FFF2-40B4-BE49-F238E27FC236}">
                <a16:creationId xmlns:a16="http://schemas.microsoft.com/office/drawing/2014/main" id="{31311492-1A99-2AEE-328C-CAC82C04E091}"/>
              </a:ext>
            </a:extLst>
          </p:cNvPr>
          <p:cNvSpPr>
            <a:spLocks noGrp="1"/>
          </p:cNvSpPr>
          <p:nvPr>
            <p:ph type="dt" sz="half" idx="4294967295"/>
          </p:nvPr>
        </p:nvSpPr>
        <p:spPr>
          <a:xfrm>
            <a:off x="911225" y="6524625"/>
            <a:ext cx="1246716" cy="215900"/>
          </a:xfrm>
        </p:spPr>
        <p:txBody>
          <a:bodyPr/>
          <a:lstStyle/>
          <a:p>
            <a:fld id="{5E360C7B-52EB-4F46-B7A2-EE134D41142D}" type="datetime1">
              <a:rPr lang="de-CH" smtClean="0"/>
              <a:pPr/>
              <a:t>26.04.2023</a:t>
            </a:fld>
            <a:endParaRPr lang="de-CH" dirty="0"/>
          </a:p>
        </p:txBody>
      </p:sp>
      <p:sp>
        <p:nvSpPr>
          <p:cNvPr id="6" name="Foliennummernplatzhalter 5">
            <a:extLst>
              <a:ext uri="{FF2B5EF4-FFF2-40B4-BE49-F238E27FC236}">
                <a16:creationId xmlns:a16="http://schemas.microsoft.com/office/drawing/2014/main" id="{772ACB28-A896-BCB4-51CB-FDE0BB99A2E7}"/>
              </a:ext>
            </a:extLst>
          </p:cNvPr>
          <p:cNvSpPr>
            <a:spLocks noGrp="1"/>
          </p:cNvSpPr>
          <p:nvPr>
            <p:ph type="sldNum" sz="quarter" idx="4294967295"/>
          </p:nvPr>
        </p:nvSpPr>
        <p:spPr>
          <a:xfrm>
            <a:off x="10452484" y="6524625"/>
            <a:ext cx="828291" cy="215900"/>
          </a:xfrm>
        </p:spPr>
        <p:txBody>
          <a:bodyPr/>
          <a:lstStyle/>
          <a:p>
            <a:r>
              <a:rPr lang="de-CH"/>
              <a:t>Seite </a:t>
            </a:r>
            <a:fld id="{1C5791B1-6579-0B4D-B06F-613121D36EDE}" type="slidenum">
              <a:rPr lang="de-CH" smtClean="0"/>
              <a:pPr/>
              <a:t>19</a:t>
            </a:fld>
            <a:endParaRPr lang="de-CH" dirty="0"/>
          </a:p>
        </p:txBody>
      </p:sp>
      <p:pic>
        <p:nvPicPr>
          <p:cNvPr id="8" name="Grafik 7" descr="Ein Bild, das Text, Buch enthält.&#10;&#10;Automatisch generierte Beschreibung">
            <a:extLst>
              <a:ext uri="{FF2B5EF4-FFF2-40B4-BE49-F238E27FC236}">
                <a16:creationId xmlns:a16="http://schemas.microsoft.com/office/drawing/2014/main" id="{A8D9A288-F908-8E4A-D145-2729DDD751DF}"/>
              </a:ext>
            </a:extLst>
          </p:cNvPr>
          <p:cNvPicPr>
            <a:picLocks noChangeAspect="1"/>
          </p:cNvPicPr>
          <p:nvPr/>
        </p:nvPicPr>
        <p:blipFill>
          <a:blip r:embed="rId2"/>
          <a:stretch>
            <a:fillRect/>
          </a:stretch>
        </p:blipFill>
        <p:spPr>
          <a:xfrm>
            <a:off x="7508633" y="2400137"/>
            <a:ext cx="2779776" cy="3726180"/>
          </a:xfrm>
          <a:prstGeom prst="rect">
            <a:avLst/>
          </a:prstGeom>
        </p:spPr>
      </p:pic>
    </p:spTree>
    <p:extLst>
      <p:ext uri="{BB962C8B-B14F-4D97-AF65-F5344CB8AC3E}">
        <p14:creationId xmlns:p14="http://schemas.microsoft.com/office/powerpoint/2010/main" val="2040538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Ein Bild, das Text, Bild, bemalt enthält.&#10;&#10;Automatisch generierte Beschreibung">
            <a:extLst>
              <a:ext uri="{FF2B5EF4-FFF2-40B4-BE49-F238E27FC236}">
                <a16:creationId xmlns:a16="http://schemas.microsoft.com/office/drawing/2014/main" id="{56225E79-ED90-A477-716D-87259FF7452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992" r="-1" b="2848"/>
          <a:stretch/>
        </p:blipFill>
        <p:spPr bwMode="auto">
          <a:xfrm>
            <a:off x="4766733" y="273051"/>
            <a:ext cx="6815667" cy="5853113"/>
          </a:xfrm>
          <a:prstGeom prst="rect">
            <a:avLst/>
          </a:prstGeom>
          <a:noFill/>
          <a:ln>
            <a:noFill/>
          </a:ln>
        </p:spPr>
      </p:pic>
      <p:sp>
        <p:nvSpPr>
          <p:cNvPr id="11" name="Text Placeholder 3">
            <a:extLst>
              <a:ext uri="{FF2B5EF4-FFF2-40B4-BE49-F238E27FC236}">
                <a16:creationId xmlns:a16="http://schemas.microsoft.com/office/drawing/2014/main" id="{143B2202-052D-851D-767A-94198D2F041F}"/>
              </a:ext>
            </a:extLst>
          </p:cNvPr>
          <p:cNvSpPr>
            <a:spLocks noGrp="1"/>
          </p:cNvSpPr>
          <p:nvPr>
            <p:ph type="body" sz="half" idx="2"/>
          </p:nvPr>
        </p:nvSpPr>
        <p:spPr>
          <a:xfrm>
            <a:off x="609601" y="1435101"/>
            <a:ext cx="4011084" cy="4691063"/>
          </a:xfrm>
        </p:spPr>
        <p:txBody>
          <a:bodyPr/>
          <a:lstStyle/>
          <a:p>
            <a:r>
              <a:rPr lang="de-CH" dirty="0">
                <a:solidFill>
                  <a:srgbClr val="212529"/>
                </a:solidFill>
                <a:effectLst/>
                <a:latin typeface="+mj-lt"/>
                <a:ea typeface="Times New Roman" panose="02020603050405020304" pitchFamily="18" charset="0"/>
                <a:cs typeface="Times New Roman" panose="02020603050405020304" pitchFamily="18" charset="0"/>
              </a:rPr>
              <a:t>Sanctus </a:t>
            </a:r>
            <a:r>
              <a:rPr lang="de-CH" dirty="0" err="1">
                <a:solidFill>
                  <a:srgbClr val="212529"/>
                </a:solidFill>
                <a:effectLst/>
                <a:latin typeface="+mj-lt"/>
                <a:ea typeface="Times New Roman" panose="02020603050405020304" pitchFamily="18" charset="0"/>
                <a:cs typeface="Times New Roman" panose="02020603050405020304" pitchFamily="18" charset="0"/>
              </a:rPr>
              <a:t>Bernhardus</a:t>
            </a:r>
            <a:r>
              <a:rPr lang="de-CH" dirty="0">
                <a:solidFill>
                  <a:srgbClr val="212529"/>
                </a:solidFill>
                <a:effectLst/>
                <a:latin typeface="+mj-lt"/>
                <a:ea typeface="Times New Roman" panose="02020603050405020304" pitchFamily="18" charset="0"/>
                <a:cs typeface="Times New Roman" panose="02020603050405020304" pitchFamily="18" charset="0"/>
              </a:rPr>
              <a:t>: </a:t>
            </a:r>
            <a:r>
              <a:rPr lang="de-CH" dirty="0" err="1">
                <a:solidFill>
                  <a:srgbClr val="212529"/>
                </a:solidFill>
                <a:effectLst/>
                <a:latin typeface="+mj-lt"/>
                <a:ea typeface="Times New Roman" panose="02020603050405020304" pitchFamily="18" charset="0"/>
                <a:cs typeface="Times New Roman" panose="02020603050405020304" pitchFamily="18" charset="0"/>
              </a:rPr>
              <a:t>Securium</a:t>
            </a:r>
            <a:r>
              <a:rPr lang="de-CH" dirty="0">
                <a:solidFill>
                  <a:srgbClr val="212529"/>
                </a:solidFill>
                <a:effectLst/>
                <a:latin typeface="+mj-lt"/>
                <a:ea typeface="Times New Roman" panose="02020603050405020304" pitchFamily="18" charset="0"/>
                <a:cs typeface="Times New Roman" panose="02020603050405020304" pitchFamily="18" charset="0"/>
              </a:rPr>
              <a:t> </a:t>
            </a:r>
            <a:r>
              <a:rPr lang="de-CH" dirty="0" err="1">
                <a:solidFill>
                  <a:srgbClr val="212529"/>
                </a:solidFill>
                <a:effectLst/>
                <a:latin typeface="+mj-lt"/>
                <a:ea typeface="Times New Roman" panose="02020603050405020304" pitchFamily="18" charset="0"/>
                <a:cs typeface="Times New Roman" panose="02020603050405020304" pitchFamily="18" charset="0"/>
              </a:rPr>
              <a:t>accessum</a:t>
            </a:r>
            <a:r>
              <a:rPr lang="de-CH" dirty="0">
                <a:solidFill>
                  <a:srgbClr val="212529"/>
                </a:solidFill>
                <a:effectLst/>
                <a:latin typeface="+mj-lt"/>
                <a:ea typeface="Times New Roman" panose="02020603050405020304" pitchFamily="18" charset="0"/>
                <a:cs typeface="Times New Roman" panose="02020603050405020304" pitchFamily="18" charset="0"/>
              </a:rPr>
              <a:t> </a:t>
            </a:r>
            <a:r>
              <a:rPr lang="de-CH" dirty="0" err="1">
                <a:solidFill>
                  <a:srgbClr val="212529"/>
                </a:solidFill>
                <a:effectLst/>
                <a:latin typeface="+mj-lt"/>
                <a:ea typeface="Times New Roman" panose="02020603050405020304" pitchFamily="18" charset="0"/>
                <a:cs typeface="Times New Roman" panose="02020603050405020304" pitchFamily="18" charset="0"/>
              </a:rPr>
              <a:t>habes</a:t>
            </a:r>
            <a:r>
              <a:rPr lang="de-CH" dirty="0">
                <a:solidFill>
                  <a:srgbClr val="212529"/>
                </a:solidFill>
                <a:effectLst/>
                <a:latin typeface="+mj-lt"/>
                <a:ea typeface="Times New Roman" panose="02020603050405020304" pitchFamily="18" charset="0"/>
                <a:cs typeface="Times New Roman" panose="02020603050405020304" pitchFamily="18" charset="0"/>
              </a:rPr>
              <a:t> ad </a:t>
            </a:r>
            <a:r>
              <a:rPr lang="de-CH" dirty="0" err="1">
                <a:solidFill>
                  <a:srgbClr val="212529"/>
                </a:solidFill>
                <a:effectLst/>
                <a:latin typeface="+mj-lt"/>
                <a:ea typeface="Times New Roman" panose="02020603050405020304" pitchFamily="18" charset="0"/>
                <a:cs typeface="Times New Roman" panose="02020603050405020304" pitchFamily="18" charset="0"/>
              </a:rPr>
              <a:t>deum</a:t>
            </a:r>
            <a:r>
              <a:rPr lang="de-CH" dirty="0">
                <a:solidFill>
                  <a:srgbClr val="212529"/>
                </a:solidFill>
                <a:effectLst/>
                <a:latin typeface="+mj-lt"/>
                <a:ea typeface="Times New Roman" panose="02020603050405020304" pitchFamily="18" charset="0"/>
                <a:cs typeface="Times New Roman" panose="02020603050405020304" pitchFamily="18" charset="0"/>
              </a:rPr>
              <a:t> / o homo, </a:t>
            </a:r>
            <a:r>
              <a:rPr lang="de-CH" dirty="0" err="1">
                <a:solidFill>
                  <a:srgbClr val="212529"/>
                </a:solidFill>
                <a:effectLst/>
                <a:latin typeface="+mj-lt"/>
                <a:ea typeface="Times New Roman" panose="02020603050405020304" pitchFamily="18" charset="0"/>
                <a:cs typeface="Times New Roman" panose="02020603050405020304" pitchFamily="18" charset="0"/>
              </a:rPr>
              <a:t>ubi</a:t>
            </a:r>
            <a:r>
              <a:rPr lang="de-CH" dirty="0">
                <a:solidFill>
                  <a:srgbClr val="212529"/>
                </a:solidFill>
                <a:effectLst/>
                <a:latin typeface="+mj-lt"/>
                <a:ea typeface="Times New Roman" panose="02020603050405020304" pitchFamily="18" charset="0"/>
                <a:cs typeface="Times New Roman" panose="02020603050405020304" pitchFamily="18" charset="0"/>
              </a:rPr>
              <a:t> mater </a:t>
            </a:r>
            <a:r>
              <a:rPr lang="de-CH" dirty="0" err="1">
                <a:solidFill>
                  <a:srgbClr val="212529"/>
                </a:solidFill>
                <a:effectLst/>
                <a:latin typeface="+mj-lt"/>
                <a:ea typeface="Times New Roman" panose="02020603050405020304" pitchFamily="18" charset="0"/>
                <a:cs typeface="Times New Roman" panose="02020603050405020304" pitchFamily="18" charset="0"/>
              </a:rPr>
              <a:t>stat</a:t>
            </a:r>
            <a:r>
              <a:rPr lang="de-CH" dirty="0">
                <a:solidFill>
                  <a:srgbClr val="212529"/>
                </a:solidFill>
                <a:effectLst/>
                <a:latin typeface="+mj-lt"/>
                <a:ea typeface="Times New Roman" panose="02020603050405020304" pitchFamily="18" charset="0"/>
                <a:cs typeface="Times New Roman" panose="02020603050405020304" pitchFamily="18" charset="0"/>
              </a:rPr>
              <a:t> ante </a:t>
            </a:r>
            <a:r>
              <a:rPr lang="de-CH" dirty="0" err="1">
                <a:solidFill>
                  <a:srgbClr val="212529"/>
                </a:solidFill>
                <a:effectLst/>
                <a:latin typeface="+mj-lt"/>
                <a:ea typeface="Times New Roman" panose="02020603050405020304" pitchFamily="18" charset="0"/>
                <a:cs typeface="Times New Roman" panose="02020603050405020304" pitchFamily="18" charset="0"/>
              </a:rPr>
              <a:t>filium</a:t>
            </a:r>
            <a:r>
              <a:rPr lang="de-CH" dirty="0">
                <a:solidFill>
                  <a:srgbClr val="212529"/>
                </a:solidFill>
                <a:effectLst/>
                <a:latin typeface="+mj-lt"/>
                <a:ea typeface="Times New Roman" panose="02020603050405020304" pitchFamily="18" charset="0"/>
                <a:cs typeface="Times New Roman" panose="02020603050405020304" pitchFamily="18" charset="0"/>
              </a:rPr>
              <a:t>, </a:t>
            </a:r>
            <a:r>
              <a:rPr lang="de-CH" dirty="0" err="1">
                <a:solidFill>
                  <a:srgbClr val="212529"/>
                </a:solidFill>
                <a:effectLst/>
                <a:latin typeface="+mj-lt"/>
                <a:ea typeface="Times New Roman" panose="02020603050405020304" pitchFamily="18" charset="0"/>
                <a:cs typeface="Times New Roman" panose="02020603050405020304" pitchFamily="18" charset="0"/>
              </a:rPr>
              <a:t>filius</a:t>
            </a:r>
            <a:r>
              <a:rPr lang="de-CH" dirty="0">
                <a:solidFill>
                  <a:srgbClr val="212529"/>
                </a:solidFill>
                <a:effectLst/>
                <a:latin typeface="+mj-lt"/>
                <a:ea typeface="Times New Roman" panose="02020603050405020304" pitchFamily="18" charset="0"/>
                <a:cs typeface="Times New Roman" panose="02020603050405020304" pitchFamily="18" charset="0"/>
              </a:rPr>
              <a:t> ante </a:t>
            </a:r>
            <a:r>
              <a:rPr lang="de-CH" dirty="0" err="1">
                <a:solidFill>
                  <a:srgbClr val="212529"/>
                </a:solidFill>
                <a:effectLst/>
                <a:latin typeface="+mj-lt"/>
                <a:ea typeface="Times New Roman" panose="02020603050405020304" pitchFamily="18" charset="0"/>
                <a:cs typeface="Times New Roman" panose="02020603050405020304" pitchFamily="18" charset="0"/>
              </a:rPr>
              <a:t>patrem</a:t>
            </a:r>
            <a:r>
              <a:rPr lang="de-CH" dirty="0">
                <a:solidFill>
                  <a:srgbClr val="212529"/>
                </a:solidFill>
                <a:effectLst/>
                <a:latin typeface="+mj-lt"/>
                <a:ea typeface="Times New Roman" panose="02020603050405020304" pitchFamily="18" charset="0"/>
                <a:cs typeface="Times New Roman" panose="02020603050405020304" pitchFamily="18" charset="0"/>
              </a:rPr>
              <a:t>; mater // </a:t>
            </a:r>
            <a:r>
              <a:rPr lang="de-CH" dirty="0" err="1">
                <a:solidFill>
                  <a:srgbClr val="212529"/>
                </a:solidFill>
                <a:effectLst/>
                <a:latin typeface="+mj-lt"/>
                <a:ea typeface="Times New Roman" panose="02020603050405020304" pitchFamily="18" charset="0"/>
                <a:cs typeface="Times New Roman" panose="02020603050405020304" pitchFamily="18" charset="0"/>
              </a:rPr>
              <a:t>ostendit</a:t>
            </a:r>
            <a:r>
              <a:rPr lang="de-CH" dirty="0">
                <a:solidFill>
                  <a:srgbClr val="212529"/>
                </a:solidFill>
                <a:effectLst/>
                <a:latin typeface="+mj-lt"/>
                <a:ea typeface="Times New Roman" panose="02020603050405020304" pitchFamily="18" charset="0"/>
                <a:cs typeface="Times New Roman" panose="02020603050405020304" pitchFamily="18" charset="0"/>
              </a:rPr>
              <a:t> </a:t>
            </a:r>
            <a:r>
              <a:rPr lang="de-CH" dirty="0" err="1">
                <a:solidFill>
                  <a:srgbClr val="212529"/>
                </a:solidFill>
                <a:effectLst/>
                <a:latin typeface="+mj-lt"/>
                <a:ea typeface="Times New Roman" panose="02020603050405020304" pitchFamily="18" charset="0"/>
                <a:cs typeface="Times New Roman" panose="02020603050405020304" pitchFamily="18" charset="0"/>
              </a:rPr>
              <a:t>filio</a:t>
            </a:r>
            <a:r>
              <a:rPr lang="de-CH" dirty="0">
                <a:solidFill>
                  <a:srgbClr val="212529"/>
                </a:solidFill>
                <a:effectLst/>
                <a:latin typeface="+mj-lt"/>
                <a:ea typeface="Times New Roman" panose="02020603050405020304" pitchFamily="18" charset="0"/>
                <a:cs typeface="Times New Roman" panose="02020603050405020304" pitchFamily="18" charset="0"/>
              </a:rPr>
              <a:t> </a:t>
            </a:r>
            <a:r>
              <a:rPr lang="de-CH" dirty="0" err="1">
                <a:solidFill>
                  <a:srgbClr val="212529"/>
                </a:solidFill>
                <a:effectLst/>
                <a:latin typeface="+mj-lt"/>
                <a:ea typeface="Times New Roman" panose="02020603050405020304" pitchFamily="18" charset="0"/>
                <a:cs typeface="Times New Roman" panose="02020603050405020304" pitchFamily="18" charset="0"/>
              </a:rPr>
              <a:t>pectus</a:t>
            </a:r>
            <a:r>
              <a:rPr lang="de-CH" dirty="0">
                <a:solidFill>
                  <a:srgbClr val="212529"/>
                </a:solidFill>
                <a:effectLst/>
                <a:latin typeface="+mj-lt"/>
                <a:ea typeface="Times New Roman" panose="02020603050405020304" pitchFamily="18" charset="0"/>
                <a:cs typeface="Times New Roman" panose="02020603050405020304" pitchFamily="18" charset="0"/>
              </a:rPr>
              <a:t> et </a:t>
            </a:r>
            <a:r>
              <a:rPr lang="de-CH" dirty="0" err="1">
                <a:solidFill>
                  <a:srgbClr val="212529"/>
                </a:solidFill>
                <a:effectLst/>
                <a:latin typeface="+mj-lt"/>
                <a:ea typeface="Times New Roman" panose="02020603050405020304" pitchFamily="18" charset="0"/>
                <a:cs typeface="Times New Roman" panose="02020603050405020304" pitchFamily="18" charset="0"/>
              </a:rPr>
              <a:t>ubera</a:t>
            </a:r>
            <a:r>
              <a:rPr lang="de-CH" dirty="0">
                <a:solidFill>
                  <a:srgbClr val="212529"/>
                </a:solidFill>
                <a:effectLst/>
                <a:latin typeface="+mj-lt"/>
                <a:ea typeface="Times New Roman" panose="02020603050405020304" pitchFamily="18" charset="0"/>
                <a:cs typeface="Times New Roman" panose="02020603050405020304" pitchFamily="18" charset="0"/>
              </a:rPr>
              <a:t>, </a:t>
            </a:r>
            <a:r>
              <a:rPr lang="de-CH" dirty="0" err="1">
                <a:solidFill>
                  <a:srgbClr val="212529"/>
                </a:solidFill>
                <a:effectLst/>
                <a:latin typeface="+mj-lt"/>
                <a:ea typeface="Times New Roman" panose="02020603050405020304" pitchFamily="18" charset="0"/>
                <a:cs typeface="Times New Roman" panose="02020603050405020304" pitchFamily="18" charset="0"/>
              </a:rPr>
              <a:t>filius</a:t>
            </a:r>
            <a:r>
              <a:rPr lang="de-CH" dirty="0">
                <a:solidFill>
                  <a:srgbClr val="212529"/>
                </a:solidFill>
                <a:effectLst/>
                <a:latin typeface="+mj-lt"/>
                <a:ea typeface="Times New Roman" panose="02020603050405020304" pitchFamily="18" charset="0"/>
                <a:cs typeface="Times New Roman" panose="02020603050405020304" pitchFamily="18" charset="0"/>
              </a:rPr>
              <a:t> </a:t>
            </a:r>
            <a:r>
              <a:rPr lang="de-CH" dirty="0" err="1">
                <a:solidFill>
                  <a:srgbClr val="212529"/>
                </a:solidFill>
                <a:effectLst/>
                <a:latin typeface="+mj-lt"/>
                <a:ea typeface="Times New Roman" panose="02020603050405020304" pitchFamily="18" charset="0"/>
                <a:cs typeface="Times New Roman" panose="02020603050405020304" pitchFamily="18" charset="0"/>
              </a:rPr>
              <a:t>ostendit</a:t>
            </a:r>
            <a:r>
              <a:rPr lang="de-CH" dirty="0">
                <a:solidFill>
                  <a:srgbClr val="212529"/>
                </a:solidFill>
                <a:effectLst/>
                <a:latin typeface="+mj-lt"/>
                <a:ea typeface="Times New Roman" panose="02020603050405020304" pitchFamily="18" charset="0"/>
                <a:cs typeface="Times New Roman" panose="02020603050405020304" pitchFamily="18" charset="0"/>
              </a:rPr>
              <a:t> </a:t>
            </a:r>
            <a:r>
              <a:rPr lang="de-CH" dirty="0" err="1">
                <a:solidFill>
                  <a:srgbClr val="212529"/>
                </a:solidFill>
                <a:effectLst/>
                <a:latin typeface="+mj-lt"/>
                <a:ea typeface="Times New Roman" panose="02020603050405020304" pitchFamily="18" charset="0"/>
                <a:cs typeface="Times New Roman" panose="02020603050405020304" pitchFamily="18" charset="0"/>
              </a:rPr>
              <a:t>patri</a:t>
            </a:r>
            <a:r>
              <a:rPr lang="de-CH" dirty="0">
                <a:solidFill>
                  <a:srgbClr val="212529"/>
                </a:solidFill>
                <a:effectLst/>
                <a:latin typeface="+mj-lt"/>
                <a:ea typeface="Times New Roman" panose="02020603050405020304" pitchFamily="18" charset="0"/>
                <a:cs typeface="Times New Roman" panose="02020603050405020304" pitchFamily="18" charset="0"/>
              </a:rPr>
              <a:t> / </a:t>
            </a:r>
            <a:r>
              <a:rPr lang="de-CH" dirty="0" err="1">
                <a:solidFill>
                  <a:srgbClr val="212529"/>
                </a:solidFill>
                <a:effectLst/>
                <a:latin typeface="+mj-lt"/>
                <a:ea typeface="Times New Roman" panose="02020603050405020304" pitchFamily="18" charset="0"/>
                <a:cs typeface="Times New Roman" panose="02020603050405020304" pitchFamily="18" charset="0"/>
              </a:rPr>
              <a:t>vulnera</a:t>
            </a:r>
            <a:r>
              <a:rPr lang="de-CH" dirty="0">
                <a:solidFill>
                  <a:srgbClr val="212529"/>
                </a:solidFill>
                <a:effectLst/>
                <a:latin typeface="+mj-lt"/>
                <a:ea typeface="Times New Roman" panose="02020603050405020304" pitchFamily="18" charset="0"/>
                <a:cs typeface="Times New Roman" panose="02020603050405020304" pitchFamily="18" charset="0"/>
              </a:rPr>
              <a:t>. </a:t>
            </a:r>
            <a:r>
              <a:rPr lang="en-US" dirty="0">
                <a:solidFill>
                  <a:srgbClr val="212529"/>
                </a:solidFill>
                <a:effectLst/>
                <a:latin typeface="+mj-lt"/>
                <a:ea typeface="Times New Roman" panose="02020603050405020304" pitchFamily="18" charset="0"/>
                <a:cs typeface="Times New Roman" panose="02020603050405020304" pitchFamily="18" charset="0"/>
              </a:rPr>
              <a:t>Ed </a:t>
            </a:r>
            <a:r>
              <a:rPr lang="en-US" dirty="0" err="1">
                <a:solidFill>
                  <a:srgbClr val="212529"/>
                </a:solidFill>
                <a:effectLst/>
                <a:latin typeface="+mj-lt"/>
                <a:ea typeface="Times New Roman" panose="02020603050405020304" pitchFamily="18" charset="0"/>
                <a:cs typeface="Times New Roman" panose="02020603050405020304" pitchFamily="18" charset="0"/>
              </a:rPr>
              <a:t>ideo</a:t>
            </a:r>
            <a:r>
              <a:rPr lang="en-US" dirty="0">
                <a:solidFill>
                  <a:srgbClr val="212529"/>
                </a:solidFill>
                <a:effectLst/>
                <a:latin typeface="+mj-lt"/>
                <a:ea typeface="Times New Roman" panose="02020603050405020304" pitchFamily="18" charset="0"/>
                <a:cs typeface="Times New Roman" panose="02020603050405020304" pitchFamily="18" charset="0"/>
              </a:rPr>
              <a:t> </a:t>
            </a:r>
            <a:r>
              <a:rPr lang="en-US" dirty="0" err="1">
                <a:solidFill>
                  <a:srgbClr val="212529"/>
                </a:solidFill>
                <a:effectLst/>
                <a:latin typeface="+mj-lt"/>
                <a:ea typeface="Times New Roman" panose="02020603050405020304" pitchFamily="18" charset="0"/>
                <a:cs typeface="Times New Roman" panose="02020603050405020304" pitchFamily="18" charset="0"/>
              </a:rPr>
              <a:t>nulla</a:t>
            </a:r>
            <a:r>
              <a:rPr lang="en-US" dirty="0">
                <a:solidFill>
                  <a:srgbClr val="212529"/>
                </a:solidFill>
                <a:effectLst/>
                <a:latin typeface="+mj-lt"/>
                <a:ea typeface="Times New Roman" panose="02020603050405020304" pitchFamily="18" charset="0"/>
                <a:cs typeface="Times New Roman" panose="02020603050405020304" pitchFamily="18" charset="0"/>
              </a:rPr>
              <a:t> </a:t>
            </a:r>
            <a:r>
              <a:rPr lang="en-US" dirty="0" err="1">
                <a:solidFill>
                  <a:srgbClr val="212529"/>
                </a:solidFill>
                <a:effectLst/>
                <a:latin typeface="+mj-lt"/>
                <a:ea typeface="Times New Roman" panose="02020603050405020304" pitchFamily="18" charset="0"/>
                <a:cs typeface="Times New Roman" panose="02020603050405020304" pitchFamily="18" charset="0"/>
              </a:rPr>
              <a:t>poterit</a:t>
            </a:r>
            <a:r>
              <a:rPr lang="en-US" dirty="0">
                <a:solidFill>
                  <a:srgbClr val="212529"/>
                </a:solidFill>
                <a:effectLst/>
                <a:latin typeface="+mj-lt"/>
                <a:ea typeface="Times New Roman" panose="02020603050405020304" pitchFamily="18" charset="0"/>
                <a:cs typeface="Times New Roman" panose="02020603050405020304" pitchFamily="18" charset="0"/>
              </a:rPr>
              <a:t> </a:t>
            </a:r>
            <a:r>
              <a:rPr lang="en-US" dirty="0" err="1">
                <a:solidFill>
                  <a:srgbClr val="212529"/>
                </a:solidFill>
                <a:effectLst/>
                <a:latin typeface="+mj-lt"/>
                <a:ea typeface="Times New Roman" panose="02020603050405020304" pitchFamily="18" charset="0"/>
                <a:cs typeface="Times New Roman" panose="02020603050405020304" pitchFamily="18" charset="0"/>
              </a:rPr>
              <a:t>esse</a:t>
            </a:r>
            <a:r>
              <a:rPr lang="en-US" dirty="0">
                <a:solidFill>
                  <a:srgbClr val="212529"/>
                </a:solidFill>
                <a:effectLst/>
                <a:latin typeface="+mj-lt"/>
                <a:ea typeface="Times New Roman" panose="02020603050405020304" pitchFamily="18" charset="0"/>
                <a:cs typeface="Times New Roman" panose="02020603050405020304" pitchFamily="18" charset="0"/>
              </a:rPr>
              <a:t> </a:t>
            </a:r>
            <a:r>
              <a:rPr lang="en-US" dirty="0" err="1">
                <a:solidFill>
                  <a:srgbClr val="212529"/>
                </a:solidFill>
                <a:effectLst/>
                <a:latin typeface="+mj-lt"/>
                <a:ea typeface="Times New Roman" panose="02020603050405020304" pitchFamily="18" charset="0"/>
                <a:cs typeface="Times New Roman" panose="02020603050405020304" pitchFamily="18" charset="0"/>
              </a:rPr>
              <a:t>repulsa</a:t>
            </a:r>
            <a:r>
              <a:rPr lang="en-US" dirty="0">
                <a:solidFill>
                  <a:srgbClr val="212529"/>
                </a:solidFill>
                <a:effectLst/>
                <a:latin typeface="+mj-lt"/>
                <a:ea typeface="Times New Roman" panose="02020603050405020304" pitchFamily="18" charset="0"/>
                <a:cs typeface="Times New Roman" panose="02020603050405020304" pitchFamily="18" charset="0"/>
              </a:rPr>
              <a:t>, ubi // tot sunt </a:t>
            </a:r>
            <a:r>
              <a:rPr lang="en-US" dirty="0" err="1">
                <a:solidFill>
                  <a:srgbClr val="212529"/>
                </a:solidFill>
                <a:effectLst/>
                <a:latin typeface="+mj-lt"/>
                <a:ea typeface="Times New Roman" panose="02020603050405020304" pitchFamily="18" charset="0"/>
                <a:cs typeface="Times New Roman" panose="02020603050405020304" pitchFamily="18" charset="0"/>
              </a:rPr>
              <a:t>amoris</a:t>
            </a:r>
            <a:r>
              <a:rPr lang="en-US" dirty="0">
                <a:solidFill>
                  <a:srgbClr val="212529"/>
                </a:solidFill>
                <a:effectLst/>
                <a:latin typeface="+mj-lt"/>
                <a:ea typeface="Times New Roman" panose="02020603050405020304" pitchFamily="18" charset="0"/>
                <a:cs typeface="Times New Roman" panose="02020603050405020304" pitchFamily="18" charset="0"/>
              </a:rPr>
              <a:t> insignia, 1503 </a:t>
            </a:r>
            <a:endParaRPr lang="de-CH" dirty="0">
              <a:effectLst/>
              <a:latin typeface="+mj-lt"/>
              <a:ea typeface="Calibri" panose="020F0502020204030204" pitchFamily="34" charset="0"/>
              <a:cs typeface="Times New Roman" panose="02020603050405020304" pitchFamily="18" charset="0"/>
            </a:endParaRPr>
          </a:p>
          <a:p>
            <a:endParaRPr lang="en-US" dirty="0">
              <a:latin typeface="+mj-lt"/>
            </a:endParaRPr>
          </a:p>
        </p:txBody>
      </p:sp>
      <p:sp>
        <p:nvSpPr>
          <p:cNvPr id="13" name="Date Placeholder 4">
            <a:extLst>
              <a:ext uri="{FF2B5EF4-FFF2-40B4-BE49-F238E27FC236}">
                <a16:creationId xmlns:a16="http://schemas.microsoft.com/office/drawing/2014/main" id="{F72483DF-FE6D-F5E6-DB9A-217854EA0CE4}"/>
              </a:ext>
            </a:extLst>
          </p:cNvPr>
          <p:cNvSpPr>
            <a:spLocks noGrp="1"/>
          </p:cNvSpPr>
          <p:nvPr>
            <p:ph type="dt" sz="half" idx="4294967295"/>
          </p:nvPr>
        </p:nvSpPr>
        <p:spPr>
          <a:xfrm>
            <a:off x="911225" y="6524625"/>
            <a:ext cx="1246716" cy="215900"/>
          </a:xfrm>
        </p:spPr>
        <p:txBody>
          <a:bodyPr/>
          <a:lstStyle/>
          <a:p>
            <a:pPr>
              <a:spcAft>
                <a:spcPts val="600"/>
              </a:spcAft>
              <a:defRPr/>
            </a:pPr>
            <a:fld id="{774AB5A6-0934-4581-891F-001BD52C079F}" type="datetime1">
              <a:rPr lang="de-DE"/>
              <a:pPr>
                <a:spcAft>
                  <a:spcPts val="600"/>
                </a:spcAft>
                <a:defRPr/>
              </a:pPr>
              <a:t>26.04.2023</a:t>
            </a:fld>
            <a:endParaRPr lang="de-CH"/>
          </a:p>
        </p:txBody>
      </p:sp>
      <p:sp>
        <p:nvSpPr>
          <p:cNvPr id="15" name="Footer Placeholder 5">
            <a:extLst>
              <a:ext uri="{FF2B5EF4-FFF2-40B4-BE49-F238E27FC236}">
                <a16:creationId xmlns:a16="http://schemas.microsoft.com/office/drawing/2014/main" id="{B0D86643-0689-C49D-0D5D-A48E5FDCA4FF}"/>
              </a:ext>
            </a:extLst>
          </p:cNvPr>
          <p:cNvSpPr>
            <a:spLocks noGrp="1"/>
          </p:cNvSpPr>
          <p:nvPr>
            <p:ph type="ftr" sz="quarter" idx="4294967295"/>
          </p:nvPr>
        </p:nvSpPr>
        <p:spPr>
          <a:xfrm>
            <a:off x="2351584" y="6429664"/>
            <a:ext cx="7008284" cy="215900"/>
          </a:xfrm>
        </p:spPr>
        <p:txBody>
          <a:bodyPr/>
          <a:lstStyle/>
          <a:p>
            <a:pPr>
              <a:defRPr/>
            </a:pPr>
            <a:endParaRPr lang="de-CH"/>
          </a:p>
        </p:txBody>
      </p:sp>
      <p:sp>
        <p:nvSpPr>
          <p:cNvPr id="17" name="Slide Number Placeholder 6">
            <a:extLst>
              <a:ext uri="{FF2B5EF4-FFF2-40B4-BE49-F238E27FC236}">
                <a16:creationId xmlns:a16="http://schemas.microsoft.com/office/drawing/2014/main" id="{B945BEDB-8A37-4AC3-79A9-C3FDF7F8D16B}"/>
              </a:ext>
            </a:extLst>
          </p:cNvPr>
          <p:cNvSpPr>
            <a:spLocks noGrp="1"/>
          </p:cNvSpPr>
          <p:nvPr>
            <p:ph type="sldNum" sz="quarter" idx="4294967295"/>
          </p:nvPr>
        </p:nvSpPr>
        <p:spPr>
          <a:xfrm>
            <a:off x="10452484" y="6524625"/>
            <a:ext cx="828291" cy="215900"/>
          </a:xfrm>
        </p:spPr>
        <p:txBody>
          <a:bodyPr/>
          <a:lstStyle/>
          <a:p>
            <a:pPr>
              <a:spcAft>
                <a:spcPts val="600"/>
              </a:spcAft>
            </a:pPr>
            <a:fld id="{382EBAEC-9096-4BB1-8EE7-DDEC6C57D0AC}" type="slidenum">
              <a:rPr lang="de-CH" altLang="de-DE"/>
              <a:pPr>
                <a:spcAft>
                  <a:spcPts val="600"/>
                </a:spcAft>
              </a:pPr>
              <a:t>2</a:t>
            </a:fld>
            <a:endParaRPr lang="de-CH" altLang="de-DE"/>
          </a:p>
        </p:txBody>
      </p:sp>
    </p:spTree>
    <p:extLst>
      <p:ext uri="{BB962C8B-B14F-4D97-AF65-F5344CB8AC3E}">
        <p14:creationId xmlns:p14="http://schemas.microsoft.com/office/powerpoint/2010/main" val="543257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A65E6C3-4583-F9EF-DBFE-1B7DDF2A66C0}"/>
              </a:ext>
            </a:extLst>
          </p:cNvPr>
          <p:cNvSpPr>
            <a:spLocks noGrp="1"/>
          </p:cNvSpPr>
          <p:nvPr>
            <p:ph type="title" idx="4294967295"/>
          </p:nvPr>
        </p:nvSpPr>
        <p:spPr>
          <a:xfrm>
            <a:off x="911225" y="188640"/>
            <a:ext cx="10369550" cy="792434"/>
          </a:xfrm>
        </p:spPr>
        <p:txBody>
          <a:bodyPr/>
          <a:lstStyle/>
          <a:p>
            <a:r>
              <a:rPr lang="en-US" dirty="0"/>
              <a:t>Ludwig </a:t>
            </a:r>
            <a:r>
              <a:rPr lang="en-US" dirty="0" err="1"/>
              <a:t>Hätzer</a:t>
            </a:r>
            <a:r>
              <a:rPr lang="en-US" dirty="0"/>
              <a:t>: </a:t>
            </a:r>
            <a:r>
              <a:rPr lang="de-CH" sz="2400" dirty="0"/>
              <a:t>Ein Urteil Gottes […] wie man sich mit allen Götzen und Bildnissen halten soll     23. Sept 1523</a:t>
            </a:r>
            <a:br>
              <a:rPr lang="de-CH" sz="2400" dirty="0"/>
            </a:br>
            <a:endParaRPr lang="en-US" dirty="0"/>
          </a:p>
        </p:txBody>
      </p:sp>
      <p:pic>
        <p:nvPicPr>
          <p:cNvPr id="6" name="Grafik 5" descr="Ein Bild, das Text, Brief enthält.&#10;&#10;Automatisch generierte Beschreibung">
            <a:extLst>
              <a:ext uri="{FF2B5EF4-FFF2-40B4-BE49-F238E27FC236}">
                <a16:creationId xmlns:a16="http://schemas.microsoft.com/office/drawing/2014/main" id="{D85D1063-C9A8-2E39-25A4-22730174B379}"/>
              </a:ext>
            </a:extLst>
          </p:cNvPr>
          <p:cNvPicPr>
            <a:picLocks noChangeAspect="1"/>
          </p:cNvPicPr>
          <p:nvPr/>
        </p:nvPicPr>
        <p:blipFill rotWithShape="1">
          <a:blip r:embed="rId2"/>
          <a:srcRect r="-1" b="42911"/>
          <a:stretch/>
        </p:blipFill>
        <p:spPr>
          <a:xfrm>
            <a:off x="1199456" y="1340768"/>
            <a:ext cx="1747255" cy="2143868"/>
          </a:xfrm>
          <a:prstGeom prst="rect">
            <a:avLst/>
          </a:prstGeom>
          <a:noFill/>
        </p:spPr>
      </p:pic>
      <p:sp>
        <p:nvSpPr>
          <p:cNvPr id="4" name="Foliennummernplatzhalter 3">
            <a:extLst>
              <a:ext uri="{FF2B5EF4-FFF2-40B4-BE49-F238E27FC236}">
                <a16:creationId xmlns:a16="http://schemas.microsoft.com/office/drawing/2014/main" id="{DF86A2E0-78B3-1AF4-58FA-EE24639FE856}"/>
              </a:ext>
            </a:extLst>
          </p:cNvPr>
          <p:cNvSpPr>
            <a:spLocks noGrp="1"/>
          </p:cNvSpPr>
          <p:nvPr>
            <p:ph type="sldNum" sz="quarter" idx="4294967295"/>
          </p:nvPr>
        </p:nvSpPr>
        <p:spPr>
          <a:xfrm>
            <a:off x="10452484" y="6524625"/>
            <a:ext cx="828291" cy="215900"/>
          </a:xfrm>
        </p:spPr>
        <p:txBody>
          <a:bodyPr wrap="square" anchor="t">
            <a:normAutofit/>
          </a:bodyPr>
          <a:lstStyle/>
          <a:p>
            <a:pPr>
              <a:spcAft>
                <a:spcPts val="600"/>
              </a:spcAft>
            </a:pPr>
            <a:r>
              <a:rPr lang="de-CH"/>
              <a:t>Seite </a:t>
            </a:r>
            <a:fld id="{6DADB232-8830-5A47-BAA5-95C1DE269B83}" type="slidenum">
              <a:rPr lang="de-CH" smtClean="0"/>
              <a:pPr>
                <a:spcAft>
                  <a:spcPts val="600"/>
                </a:spcAft>
              </a:pPr>
              <a:t>20</a:t>
            </a:fld>
            <a:endParaRPr lang="de-CH"/>
          </a:p>
        </p:txBody>
      </p:sp>
      <p:pic>
        <p:nvPicPr>
          <p:cNvPr id="8" name="Inhaltsplatzhalter 7" descr="Ein Bild, das Text, Brief enthält.&#10;&#10;Automatisch generierte Beschreibung">
            <a:extLst>
              <a:ext uri="{FF2B5EF4-FFF2-40B4-BE49-F238E27FC236}">
                <a16:creationId xmlns:a16="http://schemas.microsoft.com/office/drawing/2014/main" id="{052DEF3F-2805-F8D2-F3AA-9775CB4442E8}"/>
              </a:ext>
            </a:extLst>
          </p:cNvPr>
          <p:cNvPicPr>
            <a:picLocks noGrp="1" noChangeAspect="1"/>
          </p:cNvPicPr>
          <p:nvPr>
            <p:ph idx="13"/>
          </p:nvPr>
        </p:nvPicPr>
        <p:blipFill>
          <a:blip r:embed="rId3"/>
          <a:stretch>
            <a:fillRect/>
          </a:stretch>
        </p:blipFill>
        <p:spPr>
          <a:xfrm>
            <a:off x="1231794" y="3844330"/>
            <a:ext cx="1682577" cy="2143868"/>
          </a:xfrm>
        </p:spPr>
      </p:pic>
      <p:sp>
        <p:nvSpPr>
          <p:cNvPr id="9" name="Textfeld 8">
            <a:extLst>
              <a:ext uri="{FF2B5EF4-FFF2-40B4-BE49-F238E27FC236}">
                <a16:creationId xmlns:a16="http://schemas.microsoft.com/office/drawing/2014/main" id="{55826FC2-914C-DC1E-8225-9FF7F70D2175}"/>
              </a:ext>
            </a:extLst>
          </p:cNvPr>
          <p:cNvSpPr txBox="1"/>
          <p:nvPr/>
        </p:nvSpPr>
        <p:spPr>
          <a:xfrm>
            <a:off x="3719736" y="1556792"/>
            <a:ext cx="7632848" cy="4154984"/>
          </a:xfrm>
          <a:prstGeom prst="rect">
            <a:avLst/>
          </a:prstGeom>
          <a:noFill/>
        </p:spPr>
        <p:txBody>
          <a:bodyPr wrap="square" rtlCol="0">
            <a:spAutoFit/>
          </a:bodyPr>
          <a:lstStyle/>
          <a:p>
            <a:r>
              <a:rPr lang="de-CH" sz="2400" dirty="0"/>
              <a:t>Und Gott sprach: Ich bin der Herr, dein Gott, der dich herausgeführt hat aus dem Land Ägypten, aus einem Sklavenhaus. Du sollst keine anderen Götter habe neben mir. Du sollst dir kein  Gottesbild machen noch irgend ein Abbild von etwas, was oben im Himmel, was unten auf der Erde, was im Wasser unter der Erde ist. Du sollst dich nicht niederwerfen vor ihnen und ihnen nicht dienen. Denn ich, der Herr, dein Gott, bin ein eifersüchtiger Gott … (2. Mose 20, Anfang der </a:t>
            </a:r>
            <a:r>
              <a:rPr lang="de-CH" sz="2400" i="1" dirty="0"/>
              <a:t>Zehn Gebote</a:t>
            </a:r>
            <a:r>
              <a:rPr lang="de-CH" sz="2400" dirty="0"/>
              <a:t>)</a:t>
            </a:r>
          </a:p>
          <a:p>
            <a:endParaRPr lang="de-CH" sz="2400" dirty="0"/>
          </a:p>
        </p:txBody>
      </p:sp>
    </p:spTree>
    <p:extLst>
      <p:ext uri="{BB962C8B-B14F-4D97-AF65-F5344CB8AC3E}">
        <p14:creationId xmlns:p14="http://schemas.microsoft.com/office/powerpoint/2010/main" val="1900386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FCB87D-E070-0586-87BE-F835D8452596}"/>
              </a:ext>
            </a:extLst>
          </p:cNvPr>
          <p:cNvSpPr>
            <a:spLocks noGrp="1"/>
          </p:cNvSpPr>
          <p:nvPr>
            <p:ph type="title"/>
          </p:nvPr>
        </p:nvSpPr>
        <p:spPr>
          <a:xfrm>
            <a:off x="911225" y="1268414"/>
            <a:ext cx="10369550" cy="792434"/>
          </a:xfrm>
        </p:spPr>
        <p:txBody>
          <a:bodyPr/>
          <a:lstStyle/>
          <a:p>
            <a:r>
              <a:rPr lang="de-DE" sz="2400" dirty="0"/>
              <a:t>Jeremia 10</a:t>
            </a:r>
            <a:r>
              <a:rPr lang="de-CH" sz="2400" dirty="0"/>
              <a:t/>
            </a:r>
            <a:br>
              <a:rPr lang="de-CH" sz="2400" dirty="0"/>
            </a:br>
            <a:endParaRPr lang="de-CH" dirty="0"/>
          </a:p>
        </p:txBody>
      </p:sp>
      <p:sp>
        <p:nvSpPr>
          <p:cNvPr id="3" name="Inhaltsplatzhalter 2">
            <a:extLst>
              <a:ext uri="{FF2B5EF4-FFF2-40B4-BE49-F238E27FC236}">
                <a16:creationId xmlns:a16="http://schemas.microsoft.com/office/drawing/2014/main" id="{874E6C16-33F0-617A-719E-78B8E6D9F40E}"/>
              </a:ext>
            </a:extLst>
          </p:cNvPr>
          <p:cNvSpPr>
            <a:spLocks noGrp="1"/>
          </p:cNvSpPr>
          <p:nvPr>
            <p:ph idx="1"/>
          </p:nvPr>
        </p:nvSpPr>
        <p:spPr/>
        <p:txBody>
          <a:bodyPr/>
          <a:lstStyle/>
          <a:p>
            <a:pPr marL="0" indent="0">
              <a:buNone/>
            </a:pPr>
            <a:r>
              <a:rPr lang="de-DE" sz="2400" dirty="0"/>
              <a:t>So spricht der Herr: Ihr sollt nicht die Weise der Heiden annehmen und sollt euch nicht fürchten vor den Zeichen des Himmels, wie die Heiden sich fürchten. Denn die Bräuche der Heiden sind alle nichts: Man fällt im Walde einen Baum, und der Bildhauer macht daraus mit dem Beil ein Werk seiner Hände. Er schmückt es mit Silber und Gold und befestigt es mit Nagel und Hammer, dass es nicht umfalle. Es sind ja nichts als Vogelscheuchen im Gurkenfeld. Sie können nicht reden; auch muss man sie tragen, denn sie können nicht gehen. Darum sollt ihr euch nicht vor ihnen fürchten; denn sie können weder helfen noch Schaden tun. Aber dir, Herr, ist niemand gleich; du bist groß, und dein Name ist groß, wie du es mit der Tat beweist.</a:t>
            </a:r>
          </a:p>
          <a:p>
            <a:pPr marL="0" indent="0">
              <a:buNone/>
            </a:pPr>
            <a:endParaRPr lang="de-CH" sz="2400" dirty="0"/>
          </a:p>
        </p:txBody>
      </p:sp>
      <p:sp>
        <p:nvSpPr>
          <p:cNvPr id="5" name="Fußzeilenplatzhalter 4">
            <a:extLst>
              <a:ext uri="{FF2B5EF4-FFF2-40B4-BE49-F238E27FC236}">
                <a16:creationId xmlns:a16="http://schemas.microsoft.com/office/drawing/2014/main" id="{FB4CAE7C-B2A9-45A7-D891-94E7FB10C787}"/>
              </a:ext>
            </a:extLst>
          </p:cNvPr>
          <p:cNvSpPr>
            <a:spLocks noGrp="1"/>
          </p:cNvSpPr>
          <p:nvPr>
            <p:ph type="ftr" sz="quarter" idx="4294967295"/>
          </p:nvPr>
        </p:nvSpPr>
        <p:spPr>
          <a:xfrm>
            <a:off x="2351584" y="6429664"/>
            <a:ext cx="7008284" cy="215900"/>
          </a:xfrm>
        </p:spPr>
        <p:txBody>
          <a:bodyPr/>
          <a:lstStyle/>
          <a:p>
            <a:pPr>
              <a:defRPr/>
            </a:pPr>
            <a:endParaRPr lang="de-CH"/>
          </a:p>
        </p:txBody>
      </p:sp>
    </p:spTree>
    <p:extLst>
      <p:ext uri="{BB962C8B-B14F-4D97-AF65-F5344CB8AC3E}">
        <p14:creationId xmlns:p14="http://schemas.microsoft.com/office/powerpoint/2010/main" val="3664051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idx="4294967295"/>
          </p:nvPr>
        </p:nvSpPr>
        <p:spPr>
          <a:xfrm>
            <a:off x="911225" y="1268414"/>
            <a:ext cx="10369550" cy="792434"/>
          </a:xfrm>
        </p:spPr>
        <p:txBody>
          <a:bodyPr/>
          <a:lstStyle/>
          <a:p>
            <a:pPr eaLnBrk="1" hangingPunct="1"/>
            <a:r>
              <a:rPr lang="de-CH" altLang="de-DE" b="0" dirty="0"/>
              <a:t>Zwingli zu den religiösen Bildern</a:t>
            </a:r>
          </a:p>
        </p:txBody>
      </p:sp>
      <p:sp>
        <p:nvSpPr>
          <p:cNvPr id="3" name="Inhaltsplatzhalter 2"/>
          <p:cNvSpPr>
            <a:spLocks noGrp="1"/>
          </p:cNvSpPr>
          <p:nvPr>
            <p:ph idx="1"/>
          </p:nvPr>
        </p:nvSpPr>
        <p:spPr>
          <a:xfrm>
            <a:off x="1199456" y="2205682"/>
            <a:ext cx="10369550" cy="4103638"/>
          </a:xfrm>
        </p:spPr>
        <p:txBody>
          <a:bodyPr/>
          <a:lstStyle/>
          <a:p>
            <a:pPr eaLnBrk="1" hangingPunct="1">
              <a:defRPr/>
            </a:pPr>
            <a:r>
              <a:rPr lang="de-CH" sz="2000" dirty="0"/>
              <a:t>«Denn an sich bewundert niemand Gemälde, Statuen und Bilder mehr als ich selber.»</a:t>
            </a:r>
          </a:p>
          <a:p>
            <a:pPr eaLnBrk="1" hangingPunct="1">
              <a:defRPr/>
            </a:pPr>
            <a:r>
              <a:rPr lang="de-CH" sz="2000" dirty="0"/>
              <a:t>Aber: «Haben wir nicht alle die  Bilder für etwas Heiliges gehalten? Warum haben wir die Bilder geküsst, vor ihnen die Knie gebeugt?»</a:t>
            </a:r>
          </a:p>
          <a:p>
            <a:pPr eaLnBrk="1" hangingPunct="1">
              <a:defRPr/>
            </a:pPr>
            <a:r>
              <a:rPr lang="de-CH" sz="2000" dirty="0"/>
              <a:t>«Es müssen nur die Bilder fortgeschafft werden … </a:t>
            </a:r>
          </a:p>
          <a:p>
            <a:pPr eaLnBrk="1" hangingPunct="1">
              <a:defRPr/>
            </a:pPr>
            <a:r>
              <a:rPr lang="de-CH" sz="2000" dirty="0"/>
              <a:t>die die wahre Frömmigkeit verletzen oder das Vertrauen auf Gott beeinträchtigen … </a:t>
            </a:r>
          </a:p>
          <a:p>
            <a:pPr eaLnBrk="1" hangingPunct="1">
              <a:defRPr/>
            </a:pPr>
            <a:r>
              <a:rPr lang="de-CH" sz="2000" dirty="0"/>
              <a:t>Dazu gehören alle Abbildungen von Menschen auf den Altären und in den Kirchen ... </a:t>
            </a:r>
          </a:p>
          <a:p>
            <a:pPr eaLnBrk="1" hangingPunct="1">
              <a:defRPr/>
            </a:pPr>
            <a:r>
              <a:rPr lang="de-CH" sz="2000" dirty="0"/>
              <a:t>auch wenn diese Abbildungen am Anfang noch nicht Heilige dargestellt haben; denn mit der Zeit bekommt ein Kirchenbild eine immer grössere  Weihe.»</a:t>
            </a:r>
          </a:p>
          <a:p>
            <a:pPr>
              <a:defRPr/>
            </a:pPr>
            <a:r>
              <a:rPr lang="de-CH" sz="2000" dirty="0"/>
              <a:t>«Wir dürfen deshalb Gott nicht mit solchen Ehren belästigen, die er auf die Armen übertragen hat: </a:t>
            </a:r>
            <a:r>
              <a:rPr lang="de-CH" sz="2000" b="1" dirty="0"/>
              <a:t>sie sind die wahren ‘Bilder Gottes</a:t>
            </a:r>
            <a:r>
              <a:rPr lang="de-CH" sz="2000" dirty="0"/>
              <a:t> - wir sollen denen Ehre antun, die er uns anbefohlen hat.»</a:t>
            </a:r>
          </a:p>
          <a:p>
            <a:pPr eaLnBrk="1" hangingPunct="1">
              <a:defRPr/>
            </a:pPr>
            <a:endParaRPr lang="de-CH" sz="2000" dirty="0"/>
          </a:p>
        </p:txBody>
      </p:sp>
    </p:spTree>
    <p:extLst>
      <p:ext uri="{BB962C8B-B14F-4D97-AF65-F5344CB8AC3E}">
        <p14:creationId xmlns:p14="http://schemas.microsoft.com/office/powerpoint/2010/main" val="316820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294967295"/>
          </p:nvPr>
        </p:nvSpPr>
        <p:spPr>
          <a:xfrm>
            <a:off x="10452484" y="6524625"/>
            <a:ext cx="828291" cy="215900"/>
          </a:xfrm>
        </p:spPr>
        <p:txBody>
          <a:bodyPr/>
          <a:lstStyle/>
          <a:p>
            <a:pPr>
              <a:defRPr/>
            </a:pPr>
            <a:fld id="{9F83396D-A597-45D6-BFE2-EF12F5F74897}" type="slidenum">
              <a:rPr lang="de-CH" smtClean="0"/>
              <a:pPr>
                <a:defRPr/>
              </a:pPr>
              <a:t>23</a:t>
            </a:fld>
            <a:endParaRPr lang="de-CH" dirty="0"/>
          </a:p>
        </p:txBody>
      </p:sp>
      <p:pic>
        <p:nvPicPr>
          <p:cNvPr id="4098" name="Picture 2" descr="Wittenberg Stadtkirch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5" y="116632"/>
            <a:ext cx="8988489" cy="6741368"/>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flipH="1">
            <a:off x="8544272" y="1772816"/>
            <a:ext cx="3528392" cy="1938992"/>
          </a:xfrm>
          <a:prstGeom prst="rect">
            <a:avLst/>
          </a:prstGeom>
          <a:noFill/>
        </p:spPr>
        <p:txBody>
          <a:bodyPr wrap="square" rtlCol="0">
            <a:spAutoFit/>
          </a:bodyPr>
          <a:lstStyle/>
          <a:p>
            <a:pPr algn="r"/>
            <a:r>
              <a:rPr lang="de-DE" sz="2400" dirty="0"/>
              <a:t>Cranach </a:t>
            </a:r>
            <a:r>
              <a:rPr lang="de-DE" sz="2400" dirty="0" err="1"/>
              <a:t>d.Ä</a:t>
            </a:r>
            <a:r>
              <a:rPr lang="de-DE" sz="2400" dirty="0"/>
              <a:t>.</a:t>
            </a:r>
          </a:p>
          <a:p>
            <a:pPr algn="r"/>
            <a:endParaRPr lang="de-DE" sz="2400" dirty="0"/>
          </a:p>
          <a:p>
            <a:pPr algn="r"/>
            <a:r>
              <a:rPr lang="de-DE" sz="2400" dirty="0"/>
              <a:t>Reformationsaltar</a:t>
            </a:r>
          </a:p>
          <a:p>
            <a:pPr algn="r"/>
            <a:endParaRPr lang="de-DE" sz="2400" dirty="0"/>
          </a:p>
          <a:p>
            <a:pPr algn="r"/>
            <a:r>
              <a:rPr lang="de-DE" sz="2400" dirty="0"/>
              <a:t>Stadtkirche Wittenberg</a:t>
            </a:r>
            <a:endParaRPr lang="de-CH" sz="2400" dirty="0"/>
          </a:p>
        </p:txBody>
      </p:sp>
    </p:spTree>
    <p:extLst>
      <p:ext uri="{BB962C8B-B14F-4D97-AF65-F5344CB8AC3E}">
        <p14:creationId xmlns:p14="http://schemas.microsoft.com/office/powerpoint/2010/main" val="4099514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592D4D48-809B-6A84-ACDD-C8DD80F78D12}"/>
              </a:ext>
            </a:extLst>
          </p:cNvPr>
          <p:cNvSpPr>
            <a:spLocks noGrp="1"/>
          </p:cNvSpPr>
          <p:nvPr>
            <p:ph type="pic" sz="quarter" idx="10"/>
          </p:nvPr>
        </p:nvSpPr>
        <p:spPr/>
      </p:sp>
      <p:pic>
        <p:nvPicPr>
          <p:cNvPr id="3" name="Picture 2" descr="http://www.medievalhistories.com/wp-content/uploads/reformationsaltar.jpg">
            <a:extLst>
              <a:ext uri="{FF2B5EF4-FFF2-40B4-BE49-F238E27FC236}">
                <a16:creationId xmlns:a16="http://schemas.microsoft.com/office/drawing/2014/main" id="{808AAC94-7284-FDB7-3050-663FEEBF0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4" y="44624"/>
            <a:ext cx="8988426" cy="685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942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10452484" y="6524625"/>
            <a:ext cx="828291" cy="215900"/>
          </a:xfrm>
        </p:spPr>
        <p:txBody>
          <a:bodyPr/>
          <a:lstStyle/>
          <a:p>
            <a:pPr>
              <a:defRPr/>
            </a:pPr>
            <a:fld id="{9F83396D-A597-45D6-BFE2-EF12F5F74897}" type="slidenum">
              <a:rPr lang="de-CH" smtClean="0"/>
              <a:pPr>
                <a:defRPr/>
              </a:pPr>
              <a:t>25</a:t>
            </a:fld>
            <a:endParaRPr lang="de-CH" dirty="0"/>
          </a:p>
        </p:txBody>
      </p:sp>
      <p:pic>
        <p:nvPicPr>
          <p:cNvPr id="1028" name="Picture 4" descr="http://media.kunst-fuer-alle.de/img/41/m/41_000396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6804248" cy="712072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8688288" y="2206312"/>
            <a:ext cx="3096344" cy="2308324"/>
          </a:xfrm>
          <a:prstGeom prst="rect">
            <a:avLst/>
          </a:prstGeom>
          <a:noFill/>
        </p:spPr>
        <p:txBody>
          <a:bodyPr wrap="square" rtlCol="0">
            <a:spAutoFit/>
          </a:bodyPr>
          <a:lstStyle/>
          <a:p>
            <a:r>
              <a:rPr lang="de-DE" sz="2400" dirty="0"/>
              <a:t>Lucas Cranach </a:t>
            </a:r>
            <a:r>
              <a:rPr lang="de-DE" sz="2400" dirty="0" err="1"/>
              <a:t>d.Ä</a:t>
            </a:r>
            <a:r>
              <a:rPr lang="de-DE" sz="2400" dirty="0"/>
              <a:t>.</a:t>
            </a:r>
          </a:p>
          <a:p>
            <a:endParaRPr lang="de-DE" sz="2400" dirty="0"/>
          </a:p>
          <a:p>
            <a:r>
              <a:rPr lang="de-DE" sz="2400" dirty="0"/>
              <a:t>Junker Jörg sitzt mit Jesus und seinen Jüngern am Tisch</a:t>
            </a:r>
          </a:p>
          <a:p>
            <a:endParaRPr lang="de-CH" sz="2400" dirty="0"/>
          </a:p>
        </p:txBody>
      </p:sp>
    </p:spTree>
    <p:extLst>
      <p:ext uri="{BB962C8B-B14F-4D97-AF65-F5344CB8AC3E}">
        <p14:creationId xmlns:p14="http://schemas.microsoft.com/office/powerpoint/2010/main" val="1747516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bwMode="auto">
          <a:xfrm>
            <a:off x="7451725" y="6524625"/>
            <a:ext cx="792163" cy="2159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CH"/>
            </a:defPPr>
            <a:lvl1pPr algn="r" rtl="0" fontAlgn="base">
              <a:spcBef>
                <a:spcPct val="0"/>
              </a:spcBef>
              <a:spcAft>
                <a:spcPct val="0"/>
              </a:spcAft>
              <a:defRPr sz="1000" kern="1200">
                <a:solidFill>
                  <a:schemeClr val="tx1"/>
                </a:solidFill>
                <a:latin typeface="Arial" charset="0"/>
                <a:ea typeface="+mn-ea"/>
                <a:cs typeface="Arial" charset="0"/>
              </a:defRPr>
            </a:lvl1pPr>
            <a:lvl2pPr marL="457200" algn="l" rtl="0" fontAlgn="base">
              <a:spcBef>
                <a:spcPct val="0"/>
              </a:spcBef>
              <a:spcAft>
                <a:spcPct val="0"/>
              </a:spcAft>
              <a:defRPr sz="1700" kern="1200">
                <a:solidFill>
                  <a:schemeClr val="tx1"/>
                </a:solidFill>
                <a:latin typeface="Arial" charset="0"/>
                <a:ea typeface="+mn-ea"/>
                <a:cs typeface="Arial" charset="0"/>
              </a:defRPr>
            </a:lvl2pPr>
            <a:lvl3pPr marL="914400" algn="l" rtl="0" fontAlgn="base">
              <a:spcBef>
                <a:spcPct val="0"/>
              </a:spcBef>
              <a:spcAft>
                <a:spcPct val="0"/>
              </a:spcAft>
              <a:defRPr sz="1700" kern="1200">
                <a:solidFill>
                  <a:schemeClr val="tx1"/>
                </a:solidFill>
                <a:latin typeface="Arial" charset="0"/>
                <a:ea typeface="+mn-ea"/>
                <a:cs typeface="Arial" charset="0"/>
              </a:defRPr>
            </a:lvl3pPr>
            <a:lvl4pPr marL="1371600" algn="l" rtl="0" fontAlgn="base">
              <a:spcBef>
                <a:spcPct val="0"/>
              </a:spcBef>
              <a:spcAft>
                <a:spcPct val="0"/>
              </a:spcAft>
              <a:defRPr sz="1700" kern="1200">
                <a:solidFill>
                  <a:schemeClr val="tx1"/>
                </a:solidFill>
                <a:latin typeface="Arial" charset="0"/>
                <a:ea typeface="+mn-ea"/>
                <a:cs typeface="Arial" charset="0"/>
              </a:defRPr>
            </a:lvl4pPr>
            <a:lvl5pPr marL="1828800" algn="l" rtl="0" fontAlgn="base">
              <a:spcBef>
                <a:spcPct val="0"/>
              </a:spcBef>
              <a:spcAft>
                <a:spcPct val="0"/>
              </a:spcAft>
              <a:defRPr sz="1700" kern="1200">
                <a:solidFill>
                  <a:schemeClr val="tx1"/>
                </a:solidFill>
                <a:latin typeface="Arial" charset="0"/>
                <a:ea typeface="+mn-ea"/>
                <a:cs typeface="Arial" charset="0"/>
              </a:defRPr>
            </a:lvl5pPr>
            <a:lvl6pPr marL="2286000" algn="l" defTabSz="914400" rtl="0" eaLnBrk="1" latinLnBrk="0" hangingPunct="1">
              <a:defRPr sz="1700" kern="1200">
                <a:solidFill>
                  <a:schemeClr val="tx1"/>
                </a:solidFill>
                <a:latin typeface="Arial" charset="0"/>
                <a:ea typeface="+mn-ea"/>
                <a:cs typeface="Arial" charset="0"/>
              </a:defRPr>
            </a:lvl6pPr>
            <a:lvl7pPr marL="2743200" algn="l" defTabSz="914400" rtl="0" eaLnBrk="1" latinLnBrk="0" hangingPunct="1">
              <a:defRPr sz="1700" kern="1200">
                <a:solidFill>
                  <a:schemeClr val="tx1"/>
                </a:solidFill>
                <a:latin typeface="Arial" charset="0"/>
                <a:ea typeface="+mn-ea"/>
                <a:cs typeface="Arial" charset="0"/>
              </a:defRPr>
            </a:lvl7pPr>
            <a:lvl8pPr marL="3200400" algn="l" defTabSz="914400" rtl="0" eaLnBrk="1" latinLnBrk="0" hangingPunct="1">
              <a:defRPr sz="1700" kern="1200">
                <a:solidFill>
                  <a:schemeClr val="tx1"/>
                </a:solidFill>
                <a:latin typeface="Arial" charset="0"/>
                <a:ea typeface="+mn-ea"/>
                <a:cs typeface="Arial" charset="0"/>
              </a:defRPr>
            </a:lvl8pPr>
            <a:lvl9pPr marL="3657600" algn="l" defTabSz="914400" rtl="0" eaLnBrk="1" latinLnBrk="0" hangingPunct="1">
              <a:defRPr sz="1700" kern="1200">
                <a:solidFill>
                  <a:schemeClr val="tx1"/>
                </a:solidFill>
                <a:latin typeface="Arial" charset="0"/>
                <a:ea typeface="+mn-ea"/>
                <a:cs typeface="Arial" charset="0"/>
              </a:defRPr>
            </a:lvl9pPr>
          </a:lstStyle>
          <a:p>
            <a:pPr>
              <a:defRPr/>
            </a:pPr>
            <a:fld id="{9A4C2C45-465D-4664-9FCD-467EC60F4A9F}" type="slidenum">
              <a:rPr lang="de-CH" smtClean="0"/>
              <a:pPr>
                <a:defRPr/>
              </a:pPr>
              <a:t>26</a:t>
            </a:fld>
            <a:endParaRPr lang="de-CH" dirty="0"/>
          </a:p>
        </p:txBody>
      </p:sp>
      <p:pic>
        <p:nvPicPr>
          <p:cNvPr id="46083" name="Picture 2" descr="http://www.pfarrei-michelrieth.de/tl_files/dateien/Glasofen/Geschichte/Altar_der_Christus-Kirch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1" y="32657"/>
            <a:ext cx="8180387"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8594D340-AE23-83AD-833E-C9282CF640B6}"/>
              </a:ext>
            </a:extLst>
          </p:cNvPr>
          <p:cNvSpPr txBox="1"/>
          <p:nvPr/>
        </p:nvSpPr>
        <p:spPr>
          <a:xfrm>
            <a:off x="8688288" y="1556792"/>
            <a:ext cx="2952328" cy="3785652"/>
          </a:xfrm>
          <a:prstGeom prst="rect">
            <a:avLst/>
          </a:prstGeom>
          <a:noFill/>
        </p:spPr>
        <p:txBody>
          <a:bodyPr wrap="square" rtlCol="0">
            <a:spAutoFit/>
          </a:bodyPr>
          <a:lstStyle/>
          <a:p>
            <a:r>
              <a:rPr lang="de-CH" sz="2400" i="1" dirty="0"/>
              <a:t>So ist uns das Sakrament eine Brücke, eine Tür, ein Schiff und eine Tragbahre, in der und durch die wir von dieser Welt fahren ins ewige Leben</a:t>
            </a:r>
            <a:r>
              <a:rPr lang="de-CH" sz="2400" dirty="0"/>
              <a:t> </a:t>
            </a:r>
          </a:p>
          <a:p>
            <a:r>
              <a:rPr lang="de-CH" sz="2400" dirty="0"/>
              <a:t>Luther</a:t>
            </a:r>
          </a:p>
        </p:txBody>
      </p:sp>
    </p:spTree>
    <p:extLst>
      <p:ext uri="{BB962C8B-B14F-4D97-AF65-F5344CB8AC3E}">
        <p14:creationId xmlns:p14="http://schemas.microsoft.com/office/powerpoint/2010/main" val="3482159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p:cNvSpPr>
            <a:spLocks noGrp="1"/>
          </p:cNvSpPr>
          <p:nvPr>
            <p:ph type="title"/>
          </p:nvPr>
        </p:nvSpPr>
        <p:spPr>
          <a:xfrm>
            <a:off x="911225" y="1268414"/>
            <a:ext cx="10369550" cy="792434"/>
          </a:xfrm>
        </p:spPr>
        <p:txBody>
          <a:bodyPr/>
          <a:lstStyle/>
          <a:p>
            <a:r>
              <a:rPr lang="de-CH" dirty="0"/>
              <a:t>Zwinglis Verständnis des „Nachtmahls“</a:t>
            </a:r>
          </a:p>
        </p:txBody>
      </p:sp>
      <p:sp>
        <p:nvSpPr>
          <p:cNvPr id="63491" name="Inhaltsplatzhalter 2"/>
          <p:cNvSpPr>
            <a:spLocks noGrp="1"/>
          </p:cNvSpPr>
          <p:nvPr>
            <p:ph idx="1"/>
          </p:nvPr>
        </p:nvSpPr>
        <p:spPr>
          <a:xfrm>
            <a:off x="407368" y="1916708"/>
            <a:ext cx="10369550" cy="4464620"/>
          </a:xfrm>
        </p:spPr>
        <p:txBody>
          <a:bodyPr/>
          <a:lstStyle/>
          <a:p>
            <a:pPr marL="0" indent="0">
              <a:buNone/>
            </a:pPr>
            <a:r>
              <a:rPr lang="de-CH" sz="2400" dirty="0"/>
              <a:t>Feier </a:t>
            </a:r>
            <a:r>
              <a:rPr lang="de-CH" sz="2400" i="1" dirty="0"/>
              <a:t>der Gemeinde </a:t>
            </a:r>
            <a:r>
              <a:rPr lang="de-CH" sz="2400" dirty="0"/>
              <a:t>im „</a:t>
            </a:r>
            <a:r>
              <a:rPr lang="de-CH" sz="2400" dirty="0" err="1"/>
              <a:t>Gefletz</a:t>
            </a:r>
            <a:r>
              <a:rPr lang="de-CH" sz="2400" dirty="0"/>
              <a:t>“ der Kirche</a:t>
            </a:r>
          </a:p>
          <a:p>
            <a:r>
              <a:rPr lang="de-CH" sz="2400" dirty="0"/>
              <a:t>szenischer Nachvollzug des </a:t>
            </a:r>
            <a:r>
              <a:rPr lang="de-CH" sz="2400" i="1" dirty="0"/>
              <a:t>ganzen</a:t>
            </a:r>
            <a:r>
              <a:rPr lang="de-CH" sz="2400" dirty="0"/>
              <a:t> Lebens der Kirche </a:t>
            </a:r>
          </a:p>
          <a:p>
            <a:r>
              <a:rPr lang="de-CH" sz="2400" dirty="0"/>
              <a:t>Christus lädt ein: </a:t>
            </a:r>
            <a:r>
              <a:rPr lang="de-CH" sz="2400" dirty="0" err="1"/>
              <a:t>Mt</a:t>
            </a:r>
            <a:r>
              <a:rPr lang="de-CH" sz="2400" dirty="0"/>
              <a:t> 11,28f! (Gastmahl: an seinen Tisch!)</a:t>
            </a:r>
          </a:p>
          <a:p>
            <a:r>
              <a:rPr lang="de-CH" sz="2400" dirty="0"/>
              <a:t>Zur Stärkung des Glaubens</a:t>
            </a:r>
          </a:p>
          <a:p>
            <a:r>
              <a:rPr lang="de-CH" sz="2400" dirty="0"/>
              <a:t>Zur Erinnerung an das am Kreuz ein für allemal erwirkte Heil</a:t>
            </a:r>
          </a:p>
          <a:p>
            <a:r>
              <a:rPr lang="de-CH" sz="2400" dirty="0"/>
              <a:t>Zur Förderung der Nächstenliebe</a:t>
            </a:r>
          </a:p>
          <a:p>
            <a:r>
              <a:rPr lang="de-CH" sz="2400" dirty="0"/>
              <a:t>Als Bekenntnis zu Christus, der zur Rechten Gottes sitzt</a:t>
            </a:r>
          </a:p>
          <a:p>
            <a:r>
              <a:rPr lang="de-CH" sz="2400" dirty="0"/>
              <a:t>„Erhebet die Herzen“!  Lesung  aus Joh 6 vor dem Mahl / Dank</a:t>
            </a:r>
          </a:p>
          <a:p>
            <a:r>
              <a:rPr lang="de-CH" sz="2400" dirty="0">
                <a:solidFill>
                  <a:srgbClr val="3353B7"/>
                </a:solidFill>
              </a:rPr>
              <a:t>Christus ist  im Geist auch vor und nach dem Mahl präsent</a:t>
            </a:r>
          </a:p>
        </p:txBody>
      </p:sp>
      <p:sp>
        <p:nvSpPr>
          <p:cNvPr id="5" name="Foliennummernplatzhalter 4"/>
          <p:cNvSpPr>
            <a:spLocks noGrp="1"/>
          </p:cNvSpPr>
          <p:nvPr>
            <p:ph type="sldNum" sz="quarter" idx="4294967295"/>
          </p:nvPr>
        </p:nvSpPr>
        <p:spPr>
          <a:xfrm>
            <a:off x="10452484" y="6524625"/>
            <a:ext cx="828291" cy="215900"/>
          </a:xfrm>
        </p:spPr>
        <p:txBody>
          <a:bodyPr/>
          <a:lstStyle/>
          <a:p>
            <a:pPr>
              <a:defRPr/>
            </a:pPr>
            <a:fld id="{E81EBE5C-CF13-42F7-91EE-33357DACA54A}" type="slidenum">
              <a:rPr lang="de-CH" smtClean="0"/>
              <a:pPr>
                <a:defRPr/>
              </a:pPr>
              <a:t>27</a:t>
            </a:fld>
            <a:endParaRPr lang="de-CH" dirty="0"/>
          </a:p>
        </p:txBody>
      </p:sp>
      <p:pic>
        <p:nvPicPr>
          <p:cNvPr id="6" name="Picture 2" descr="C:\Users\PO\Pictures\Zwinglifotos\img\slide-collection\g09\09-052-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256" y="476672"/>
            <a:ext cx="2664296" cy="202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996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rara.ch/zuz/image/view/1538857?w=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8008" y="44624"/>
            <a:ext cx="5832648" cy="7699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19336" y="1600339"/>
            <a:ext cx="5832648" cy="5016758"/>
          </a:xfrm>
          <a:prstGeom prst="rect">
            <a:avLst/>
          </a:prstGeom>
          <a:noFill/>
        </p:spPr>
        <p:txBody>
          <a:bodyPr wrap="square" rtlCol="0">
            <a:spAutoFit/>
          </a:bodyPr>
          <a:lstStyle/>
          <a:p>
            <a:r>
              <a:rPr lang="de-DE" sz="2000" b="1" i="1" dirty="0"/>
              <a:t>Kontinuität von Passa und Abendmahl: der gleiche Gott, der gleiche Christus </a:t>
            </a:r>
          </a:p>
          <a:p>
            <a:endParaRPr lang="de-DE" sz="2000" b="1" dirty="0"/>
          </a:p>
          <a:p>
            <a:r>
              <a:rPr lang="de-DE" sz="2000" b="1" dirty="0"/>
              <a:t>oben</a:t>
            </a:r>
            <a:r>
              <a:rPr lang="de-DE" sz="2000" dirty="0"/>
              <a:t>:</a:t>
            </a:r>
          </a:p>
          <a:p>
            <a:r>
              <a:rPr lang="de-DE" sz="2000" dirty="0" err="1"/>
              <a:t>Jüd</a:t>
            </a:r>
            <a:r>
              <a:rPr lang="de-DE" sz="2000" dirty="0"/>
              <a:t>. Familie beim Passah vor Aufbruch (Ex 12,11)</a:t>
            </a:r>
          </a:p>
          <a:p>
            <a:r>
              <a:rPr lang="de-DE" sz="2000" b="1" dirty="0"/>
              <a:t>links</a:t>
            </a:r>
            <a:r>
              <a:rPr lang="de-DE" sz="2000" dirty="0"/>
              <a:t>:</a:t>
            </a:r>
          </a:p>
          <a:p>
            <a:r>
              <a:rPr lang="de-DE" sz="2000" dirty="0"/>
              <a:t>Israel unter Mose beim Einsammeln des Manna („Brot vom Himmel“) (Ex 16)</a:t>
            </a:r>
          </a:p>
          <a:p>
            <a:r>
              <a:rPr lang="de-DE" sz="2000" b="1" dirty="0"/>
              <a:t>rechts</a:t>
            </a:r>
            <a:r>
              <a:rPr lang="de-DE" sz="2000" dirty="0"/>
              <a:t>:</a:t>
            </a:r>
          </a:p>
          <a:p>
            <a:r>
              <a:rPr lang="de-DE" sz="2000" dirty="0"/>
              <a:t>Jesus bei der </a:t>
            </a:r>
            <a:r>
              <a:rPr lang="de-DE" sz="2000" dirty="0" err="1"/>
              <a:t>Brotrede</a:t>
            </a:r>
            <a:r>
              <a:rPr lang="de-DE" sz="2000" dirty="0"/>
              <a:t>: „Ich bin das Brot des Lebens“ (</a:t>
            </a:r>
            <a:r>
              <a:rPr lang="de-DE" sz="2000" dirty="0" err="1"/>
              <a:t>Joh</a:t>
            </a:r>
            <a:r>
              <a:rPr lang="de-DE" sz="2000" dirty="0"/>
              <a:t> 6)</a:t>
            </a:r>
          </a:p>
          <a:p>
            <a:r>
              <a:rPr lang="de-DE" sz="2000" b="1" dirty="0"/>
              <a:t>unten</a:t>
            </a:r>
            <a:r>
              <a:rPr lang="de-DE" sz="2000" dirty="0"/>
              <a:t>:</a:t>
            </a:r>
          </a:p>
          <a:p>
            <a:r>
              <a:rPr lang="de-DE" sz="2000" dirty="0"/>
              <a:t>Abendmahl mit Jüngern; Jesus zeigt bei „das ist mein Leib“ auf sich selbst</a:t>
            </a:r>
          </a:p>
          <a:p>
            <a:r>
              <a:rPr lang="de-DE" sz="2000" dirty="0"/>
              <a:t>=&gt; Gegenwart Gottes </a:t>
            </a:r>
            <a:r>
              <a:rPr lang="de-DE" sz="2000" b="1" dirty="0"/>
              <a:t>in der erinnerten Heilsgeschichte</a:t>
            </a:r>
            <a:r>
              <a:rPr lang="de-DE" sz="2000" dirty="0"/>
              <a:t> (Gnadenbund)</a:t>
            </a:r>
            <a:endParaRPr lang="de-CH" sz="2000" dirty="0"/>
          </a:p>
        </p:txBody>
      </p:sp>
    </p:spTree>
    <p:extLst>
      <p:ext uri="{BB962C8B-B14F-4D97-AF65-F5344CB8AC3E}">
        <p14:creationId xmlns:p14="http://schemas.microsoft.com/office/powerpoint/2010/main" val="399552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bwMode="auto">
          <a:xfrm>
            <a:off x="7451725" y="6524625"/>
            <a:ext cx="792163" cy="2159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CH"/>
            </a:defPPr>
            <a:lvl1pPr algn="r" rtl="0" fontAlgn="base">
              <a:spcBef>
                <a:spcPct val="0"/>
              </a:spcBef>
              <a:spcAft>
                <a:spcPct val="0"/>
              </a:spcAft>
              <a:defRPr sz="1000" kern="1200">
                <a:solidFill>
                  <a:schemeClr val="tx1"/>
                </a:solidFill>
                <a:latin typeface="Arial" charset="0"/>
                <a:ea typeface="+mn-ea"/>
                <a:cs typeface="Arial" charset="0"/>
              </a:defRPr>
            </a:lvl1pPr>
            <a:lvl2pPr marL="457200" algn="l" rtl="0" fontAlgn="base">
              <a:spcBef>
                <a:spcPct val="0"/>
              </a:spcBef>
              <a:spcAft>
                <a:spcPct val="0"/>
              </a:spcAft>
              <a:defRPr sz="1700" kern="1200">
                <a:solidFill>
                  <a:schemeClr val="tx1"/>
                </a:solidFill>
                <a:latin typeface="Arial" charset="0"/>
                <a:ea typeface="+mn-ea"/>
                <a:cs typeface="Arial" charset="0"/>
              </a:defRPr>
            </a:lvl2pPr>
            <a:lvl3pPr marL="914400" algn="l" rtl="0" fontAlgn="base">
              <a:spcBef>
                <a:spcPct val="0"/>
              </a:spcBef>
              <a:spcAft>
                <a:spcPct val="0"/>
              </a:spcAft>
              <a:defRPr sz="1700" kern="1200">
                <a:solidFill>
                  <a:schemeClr val="tx1"/>
                </a:solidFill>
                <a:latin typeface="Arial" charset="0"/>
                <a:ea typeface="+mn-ea"/>
                <a:cs typeface="Arial" charset="0"/>
              </a:defRPr>
            </a:lvl3pPr>
            <a:lvl4pPr marL="1371600" algn="l" rtl="0" fontAlgn="base">
              <a:spcBef>
                <a:spcPct val="0"/>
              </a:spcBef>
              <a:spcAft>
                <a:spcPct val="0"/>
              </a:spcAft>
              <a:defRPr sz="1700" kern="1200">
                <a:solidFill>
                  <a:schemeClr val="tx1"/>
                </a:solidFill>
                <a:latin typeface="Arial" charset="0"/>
                <a:ea typeface="+mn-ea"/>
                <a:cs typeface="Arial" charset="0"/>
              </a:defRPr>
            </a:lvl4pPr>
            <a:lvl5pPr marL="1828800" algn="l" rtl="0" fontAlgn="base">
              <a:spcBef>
                <a:spcPct val="0"/>
              </a:spcBef>
              <a:spcAft>
                <a:spcPct val="0"/>
              </a:spcAft>
              <a:defRPr sz="1700" kern="1200">
                <a:solidFill>
                  <a:schemeClr val="tx1"/>
                </a:solidFill>
                <a:latin typeface="Arial" charset="0"/>
                <a:ea typeface="+mn-ea"/>
                <a:cs typeface="Arial" charset="0"/>
              </a:defRPr>
            </a:lvl5pPr>
            <a:lvl6pPr marL="2286000" algn="l" defTabSz="914400" rtl="0" eaLnBrk="1" latinLnBrk="0" hangingPunct="1">
              <a:defRPr sz="1700" kern="1200">
                <a:solidFill>
                  <a:schemeClr val="tx1"/>
                </a:solidFill>
                <a:latin typeface="Arial" charset="0"/>
                <a:ea typeface="+mn-ea"/>
                <a:cs typeface="Arial" charset="0"/>
              </a:defRPr>
            </a:lvl6pPr>
            <a:lvl7pPr marL="2743200" algn="l" defTabSz="914400" rtl="0" eaLnBrk="1" latinLnBrk="0" hangingPunct="1">
              <a:defRPr sz="1700" kern="1200">
                <a:solidFill>
                  <a:schemeClr val="tx1"/>
                </a:solidFill>
                <a:latin typeface="Arial" charset="0"/>
                <a:ea typeface="+mn-ea"/>
                <a:cs typeface="Arial" charset="0"/>
              </a:defRPr>
            </a:lvl7pPr>
            <a:lvl8pPr marL="3200400" algn="l" defTabSz="914400" rtl="0" eaLnBrk="1" latinLnBrk="0" hangingPunct="1">
              <a:defRPr sz="1700" kern="1200">
                <a:solidFill>
                  <a:schemeClr val="tx1"/>
                </a:solidFill>
                <a:latin typeface="Arial" charset="0"/>
                <a:ea typeface="+mn-ea"/>
                <a:cs typeface="Arial" charset="0"/>
              </a:defRPr>
            </a:lvl8pPr>
            <a:lvl9pPr marL="3657600" algn="l" defTabSz="914400" rtl="0" eaLnBrk="1" latinLnBrk="0" hangingPunct="1">
              <a:defRPr sz="1700" kern="1200">
                <a:solidFill>
                  <a:schemeClr val="tx1"/>
                </a:solidFill>
                <a:latin typeface="Arial" charset="0"/>
                <a:ea typeface="+mn-ea"/>
                <a:cs typeface="Arial" charset="0"/>
              </a:defRPr>
            </a:lvl9pPr>
          </a:lstStyle>
          <a:p>
            <a:pPr>
              <a:defRPr/>
            </a:pPr>
            <a:fld id="{9A4C2C45-465D-4664-9FCD-467EC60F4A9F}" type="slidenum">
              <a:rPr lang="de-CH" smtClean="0"/>
              <a:pPr>
                <a:defRPr/>
              </a:pPr>
              <a:t>29</a:t>
            </a:fld>
            <a:endParaRPr lang="de-CH" dirty="0"/>
          </a:p>
        </p:txBody>
      </p:sp>
      <p:pic>
        <p:nvPicPr>
          <p:cNvPr id="60419" name="Picture 2" descr="C:\Users\popitz\Documents\0_2013 FS\13-02-19 @@ VL Ref\VL 04-06 Zwingli\Bilder_Abendmahlstisch Emden\IMG_01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8" y="44624"/>
            <a:ext cx="8677275" cy="6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DB75C28B-4F68-805F-AEBB-1C9E632C7EA4}"/>
              </a:ext>
            </a:extLst>
          </p:cNvPr>
          <p:cNvSpPr txBox="1"/>
          <p:nvPr/>
        </p:nvSpPr>
        <p:spPr>
          <a:xfrm>
            <a:off x="8976320" y="1628800"/>
            <a:ext cx="2952328" cy="2308324"/>
          </a:xfrm>
          <a:prstGeom prst="rect">
            <a:avLst/>
          </a:prstGeom>
          <a:noFill/>
        </p:spPr>
        <p:txBody>
          <a:bodyPr wrap="square" rtlCol="0">
            <a:spAutoFit/>
          </a:bodyPr>
          <a:lstStyle/>
          <a:p>
            <a:r>
              <a:rPr lang="de-CH" sz="2400" dirty="0"/>
              <a:t>Schweizer Kirche</a:t>
            </a:r>
          </a:p>
          <a:p>
            <a:endParaRPr lang="de-CH" sz="2400" dirty="0"/>
          </a:p>
          <a:p>
            <a:r>
              <a:rPr lang="de-CH" sz="2400" dirty="0"/>
              <a:t>Johannes a </a:t>
            </a:r>
            <a:r>
              <a:rPr lang="de-CH" sz="2400" dirty="0" err="1"/>
              <a:t>Lasko</a:t>
            </a:r>
            <a:r>
              <a:rPr lang="de-CH" sz="2400" dirty="0"/>
              <a:t>-Bibliothek</a:t>
            </a:r>
          </a:p>
          <a:p>
            <a:endParaRPr lang="de-CH" sz="2400" dirty="0"/>
          </a:p>
          <a:p>
            <a:r>
              <a:rPr lang="de-CH" sz="2400" dirty="0"/>
              <a:t>Emden</a:t>
            </a:r>
          </a:p>
        </p:txBody>
      </p:sp>
    </p:spTree>
    <p:extLst>
      <p:ext uri="{BB962C8B-B14F-4D97-AF65-F5344CB8AC3E}">
        <p14:creationId xmlns:p14="http://schemas.microsoft.com/office/powerpoint/2010/main" val="203487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3" descr="Ein Bild, das Text, Bild, bemalt enthält.&#10;&#10;Automatisch generierte Beschreibung">
            <a:extLst>
              <a:ext uri="{FF2B5EF4-FFF2-40B4-BE49-F238E27FC236}">
                <a16:creationId xmlns:a16="http://schemas.microsoft.com/office/drawing/2014/main" id="{BCC99F96-FCC6-E6B5-4DD8-58777511E71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920" r="-1" b="4919"/>
          <a:stretch/>
        </p:blipFill>
        <p:spPr bwMode="auto">
          <a:xfrm>
            <a:off x="4766733" y="273051"/>
            <a:ext cx="6815667" cy="5853113"/>
          </a:xfrm>
          <a:prstGeom prst="rect">
            <a:avLst/>
          </a:prstGeom>
          <a:noFill/>
          <a:ln>
            <a:noFill/>
          </a:ln>
        </p:spPr>
      </p:pic>
      <p:sp>
        <p:nvSpPr>
          <p:cNvPr id="10" name="Text Placeholder 3">
            <a:extLst>
              <a:ext uri="{FF2B5EF4-FFF2-40B4-BE49-F238E27FC236}">
                <a16:creationId xmlns:a16="http://schemas.microsoft.com/office/drawing/2014/main" id="{89848E1C-DD9D-2C49-2DCE-6F3CA9583943}"/>
              </a:ext>
            </a:extLst>
          </p:cNvPr>
          <p:cNvSpPr>
            <a:spLocks noGrp="1"/>
          </p:cNvSpPr>
          <p:nvPr>
            <p:ph type="body" sz="half" idx="2"/>
          </p:nvPr>
        </p:nvSpPr>
        <p:spPr>
          <a:xfrm>
            <a:off x="609601" y="1435101"/>
            <a:ext cx="4011084" cy="4691063"/>
          </a:xfrm>
        </p:spPr>
        <p:txBody>
          <a:bodyPr/>
          <a:lstStyle/>
          <a:p>
            <a:r>
              <a:rPr lang="de-CH" sz="2400" dirty="0">
                <a:solidFill>
                  <a:srgbClr val="212529"/>
                </a:solidFill>
                <a:effectLst/>
                <a:latin typeface="+mj-lt"/>
                <a:ea typeface="Times New Roman" panose="02020603050405020304" pitchFamily="18" charset="0"/>
                <a:cs typeface="Times New Roman" panose="02020603050405020304" pitchFamily="18" charset="0"/>
              </a:rPr>
              <a:t>Sanctus </a:t>
            </a:r>
            <a:r>
              <a:rPr lang="de-CH" sz="2400" dirty="0" err="1">
                <a:solidFill>
                  <a:srgbClr val="212529"/>
                </a:solidFill>
                <a:effectLst/>
                <a:latin typeface="+mj-lt"/>
                <a:ea typeface="Times New Roman" panose="02020603050405020304" pitchFamily="18" charset="0"/>
                <a:cs typeface="Times New Roman" panose="02020603050405020304" pitchFamily="18" charset="0"/>
              </a:rPr>
              <a:t>Bernhardus</a:t>
            </a:r>
            <a:r>
              <a:rPr lang="de-CH" sz="2400" dirty="0">
                <a:solidFill>
                  <a:srgbClr val="212529"/>
                </a:solidFill>
                <a:effectLst/>
                <a:latin typeface="+mj-lt"/>
                <a:ea typeface="Times New Roman" panose="02020603050405020304" pitchFamily="18" charset="0"/>
                <a:cs typeface="Times New Roman" panose="02020603050405020304" pitchFamily="18" charset="0"/>
              </a:rPr>
              <a:t>: </a:t>
            </a:r>
            <a:r>
              <a:rPr lang="de-CH" sz="2400" dirty="0" err="1">
                <a:solidFill>
                  <a:srgbClr val="212529"/>
                </a:solidFill>
                <a:effectLst/>
                <a:latin typeface="+mj-lt"/>
                <a:ea typeface="Times New Roman" panose="02020603050405020304" pitchFamily="18" charset="0"/>
                <a:cs typeface="Times New Roman" panose="02020603050405020304" pitchFamily="18" charset="0"/>
              </a:rPr>
              <a:t>Securium</a:t>
            </a:r>
            <a:r>
              <a:rPr lang="de-CH" sz="2400" dirty="0">
                <a:solidFill>
                  <a:srgbClr val="212529"/>
                </a:solidFill>
                <a:effectLst/>
                <a:latin typeface="+mj-lt"/>
                <a:ea typeface="Times New Roman" panose="02020603050405020304" pitchFamily="18" charset="0"/>
                <a:cs typeface="Times New Roman" panose="02020603050405020304" pitchFamily="18" charset="0"/>
              </a:rPr>
              <a:t> </a:t>
            </a:r>
            <a:r>
              <a:rPr lang="de-CH" sz="2400" dirty="0" err="1">
                <a:solidFill>
                  <a:srgbClr val="212529"/>
                </a:solidFill>
                <a:effectLst/>
                <a:latin typeface="+mj-lt"/>
                <a:ea typeface="Times New Roman" panose="02020603050405020304" pitchFamily="18" charset="0"/>
                <a:cs typeface="Times New Roman" panose="02020603050405020304" pitchFamily="18" charset="0"/>
              </a:rPr>
              <a:t>accessum</a:t>
            </a:r>
            <a:r>
              <a:rPr lang="de-CH" sz="2400" dirty="0">
                <a:solidFill>
                  <a:srgbClr val="212529"/>
                </a:solidFill>
                <a:effectLst/>
                <a:latin typeface="+mj-lt"/>
                <a:ea typeface="Times New Roman" panose="02020603050405020304" pitchFamily="18" charset="0"/>
                <a:cs typeface="Times New Roman" panose="02020603050405020304" pitchFamily="18" charset="0"/>
              </a:rPr>
              <a:t> </a:t>
            </a:r>
            <a:r>
              <a:rPr lang="de-CH" sz="2400" dirty="0" err="1">
                <a:solidFill>
                  <a:srgbClr val="212529"/>
                </a:solidFill>
                <a:effectLst/>
                <a:latin typeface="+mj-lt"/>
                <a:ea typeface="Times New Roman" panose="02020603050405020304" pitchFamily="18" charset="0"/>
                <a:cs typeface="Times New Roman" panose="02020603050405020304" pitchFamily="18" charset="0"/>
              </a:rPr>
              <a:t>habes</a:t>
            </a:r>
            <a:r>
              <a:rPr lang="de-CH" sz="2400" dirty="0">
                <a:solidFill>
                  <a:srgbClr val="212529"/>
                </a:solidFill>
                <a:effectLst/>
                <a:latin typeface="+mj-lt"/>
                <a:ea typeface="Times New Roman" panose="02020603050405020304" pitchFamily="18" charset="0"/>
                <a:cs typeface="Times New Roman" panose="02020603050405020304" pitchFamily="18" charset="0"/>
              </a:rPr>
              <a:t> ad </a:t>
            </a:r>
            <a:r>
              <a:rPr lang="de-CH" sz="2400" dirty="0" err="1">
                <a:solidFill>
                  <a:srgbClr val="212529"/>
                </a:solidFill>
                <a:effectLst/>
                <a:latin typeface="+mj-lt"/>
                <a:ea typeface="Times New Roman" panose="02020603050405020304" pitchFamily="18" charset="0"/>
                <a:cs typeface="Times New Roman" panose="02020603050405020304" pitchFamily="18" charset="0"/>
              </a:rPr>
              <a:t>deum</a:t>
            </a:r>
            <a:r>
              <a:rPr lang="de-CH" sz="2400" dirty="0">
                <a:solidFill>
                  <a:srgbClr val="212529"/>
                </a:solidFill>
                <a:effectLst/>
                <a:latin typeface="+mj-lt"/>
                <a:ea typeface="Times New Roman" panose="02020603050405020304" pitchFamily="18" charset="0"/>
                <a:cs typeface="Times New Roman" panose="02020603050405020304" pitchFamily="18" charset="0"/>
              </a:rPr>
              <a:t> / o homo, </a:t>
            </a:r>
            <a:r>
              <a:rPr lang="de-CH" sz="2400" dirty="0" err="1">
                <a:solidFill>
                  <a:srgbClr val="212529"/>
                </a:solidFill>
                <a:effectLst/>
                <a:latin typeface="+mj-lt"/>
                <a:ea typeface="Times New Roman" panose="02020603050405020304" pitchFamily="18" charset="0"/>
                <a:cs typeface="Times New Roman" panose="02020603050405020304" pitchFamily="18" charset="0"/>
              </a:rPr>
              <a:t>ubi</a:t>
            </a:r>
            <a:r>
              <a:rPr lang="de-CH" sz="2400" dirty="0">
                <a:solidFill>
                  <a:srgbClr val="212529"/>
                </a:solidFill>
                <a:effectLst/>
                <a:latin typeface="+mj-lt"/>
                <a:ea typeface="Times New Roman" panose="02020603050405020304" pitchFamily="18" charset="0"/>
                <a:cs typeface="Times New Roman" panose="02020603050405020304" pitchFamily="18" charset="0"/>
              </a:rPr>
              <a:t> mater </a:t>
            </a:r>
            <a:r>
              <a:rPr lang="de-CH" sz="2400" dirty="0" err="1">
                <a:solidFill>
                  <a:srgbClr val="212529"/>
                </a:solidFill>
                <a:effectLst/>
                <a:latin typeface="+mj-lt"/>
                <a:ea typeface="Times New Roman" panose="02020603050405020304" pitchFamily="18" charset="0"/>
                <a:cs typeface="Times New Roman" panose="02020603050405020304" pitchFamily="18" charset="0"/>
              </a:rPr>
              <a:t>stat</a:t>
            </a:r>
            <a:r>
              <a:rPr lang="de-CH" sz="2400" dirty="0">
                <a:solidFill>
                  <a:srgbClr val="212529"/>
                </a:solidFill>
                <a:effectLst/>
                <a:latin typeface="+mj-lt"/>
                <a:ea typeface="Times New Roman" panose="02020603050405020304" pitchFamily="18" charset="0"/>
                <a:cs typeface="Times New Roman" panose="02020603050405020304" pitchFamily="18" charset="0"/>
              </a:rPr>
              <a:t> ante </a:t>
            </a:r>
            <a:r>
              <a:rPr lang="de-CH" sz="2400" dirty="0" err="1">
                <a:solidFill>
                  <a:srgbClr val="212529"/>
                </a:solidFill>
                <a:effectLst/>
                <a:latin typeface="+mj-lt"/>
                <a:ea typeface="Times New Roman" panose="02020603050405020304" pitchFamily="18" charset="0"/>
                <a:cs typeface="Times New Roman" panose="02020603050405020304" pitchFamily="18" charset="0"/>
              </a:rPr>
              <a:t>filium</a:t>
            </a:r>
            <a:r>
              <a:rPr lang="de-CH" sz="2400" dirty="0">
                <a:solidFill>
                  <a:srgbClr val="212529"/>
                </a:solidFill>
                <a:effectLst/>
                <a:latin typeface="+mj-lt"/>
                <a:ea typeface="Times New Roman" panose="02020603050405020304" pitchFamily="18" charset="0"/>
                <a:cs typeface="Times New Roman" panose="02020603050405020304" pitchFamily="18" charset="0"/>
              </a:rPr>
              <a:t>,</a:t>
            </a:r>
            <a:endParaRPr lang="en-US" dirty="0"/>
          </a:p>
        </p:txBody>
      </p:sp>
      <p:sp>
        <p:nvSpPr>
          <p:cNvPr id="12" name="Date Placeholder 4">
            <a:extLst>
              <a:ext uri="{FF2B5EF4-FFF2-40B4-BE49-F238E27FC236}">
                <a16:creationId xmlns:a16="http://schemas.microsoft.com/office/drawing/2014/main" id="{A77F535E-8A11-F572-C60A-26F8BEDDEE48}"/>
              </a:ext>
            </a:extLst>
          </p:cNvPr>
          <p:cNvSpPr>
            <a:spLocks noGrp="1"/>
          </p:cNvSpPr>
          <p:nvPr>
            <p:ph type="dt" sz="half" idx="4294967295"/>
          </p:nvPr>
        </p:nvSpPr>
        <p:spPr>
          <a:xfrm>
            <a:off x="911225" y="6524625"/>
            <a:ext cx="1246716" cy="215900"/>
          </a:xfrm>
        </p:spPr>
        <p:txBody>
          <a:bodyPr/>
          <a:lstStyle/>
          <a:p>
            <a:pPr>
              <a:spcAft>
                <a:spcPts val="600"/>
              </a:spcAft>
              <a:defRPr/>
            </a:pPr>
            <a:fld id="{774AB5A6-0934-4581-891F-001BD52C079F}" type="datetime1">
              <a:rPr lang="de-DE"/>
              <a:pPr>
                <a:spcAft>
                  <a:spcPts val="600"/>
                </a:spcAft>
                <a:defRPr/>
              </a:pPr>
              <a:t>26.04.2023</a:t>
            </a:fld>
            <a:endParaRPr lang="de-CH"/>
          </a:p>
        </p:txBody>
      </p:sp>
      <p:sp>
        <p:nvSpPr>
          <p:cNvPr id="16" name="Slide Number Placeholder 6">
            <a:extLst>
              <a:ext uri="{FF2B5EF4-FFF2-40B4-BE49-F238E27FC236}">
                <a16:creationId xmlns:a16="http://schemas.microsoft.com/office/drawing/2014/main" id="{B25CD021-7C7A-23D4-3FF0-2BF513A0EB04}"/>
              </a:ext>
            </a:extLst>
          </p:cNvPr>
          <p:cNvSpPr>
            <a:spLocks noGrp="1"/>
          </p:cNvSpPr>
          <p:nvPr>
            <p:ph type="sldNum" sz="quarter" idx="4294967295"/>
          </p:nvPr>
        </p:nvSpPr>
        <p:spPr>
          <a:xfrm>
            <a:off x="10452484" y="6524625"/>
            <a:ext cx="828291" cy="215900"/>
          </a:xfrm>
        </p:spPr>
        <p:txBody>
          <a:bodyPr/>
          <a:lstStyle/>
          <a:p>
            <a:pPr>
              <a:spcAft>
                <a:spcPts val="600"/>
              </a:spcAft>
            </a:pPr>
            <a:fld id="{382EBAEC-9096-4BB1-8EE7-DDEC6C57D0AC}" type="slidenum">
              <a:rPr lang="de-CH" altLang="de-DE"/>
              <a:pPr>
                <a:spcAft>
                  <a:spcPts val="600"/>
                </a:spcAft>
              </a:pPr>
              <a:t>3</a:t>
            </a:fld>
            <a:endParaRPr lang="de-CH" altLang="de-DE"/>
          </a:p>
        </p:txBody>
      </p:sp>
    </p:spTree>
    <p:extLst>
      <p:ext uri="{BB962C8B-B14F-4D97-AF65-F5344CB8AC3E}">
        <p14:creationId xmlns:p14="http://schemas.microsoft.com/office/powerpoint/2010/main" val="2706722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Im Haus enthält.&#10;&#10;Automatisch generierte Beschreibung">
            <a:extLst>
              <a:ext uri="{FF2B5EF4-FFF2-40B4-BE49-F238E27FC236}">
                <a16:creationId xmlns:a16="http://schemas.microsoft.com/office/drawing/2014/main" id="{F83BBDA5-9010-B814-FDB4-75893A50B9B0}"/>
              </a:ext>
            </a:extLst>
          </p:cNvPr>
          <p:cNvPicPr>
            <a:picLocks noChangeAspect="1"/>
          </p:cNvPicPr>
          <p:nvPr/>
        </p:nvPicPr>
        <p:blipFill>
          <a:blip r:embed="rId3"/>
          <a:stretch>
            <a:fillRect/>
          </a:stretch>
        </p:blipFill>
        <p:spPr>
          <a:xfrm>
            <a:off x="-45046" y="0"/>
            <a:ext cx="6933134" cy="6852247"/>
          </a:xfrm>
          <a:prstGeom prst="rect">
            <a:avLst/>
          </a:prstGeom>
        </p:spPr>
      </p:pic>
      <p:sp>
        <p:nvSpPr>
          <p:cNvPr id="4" name="Textfeld 3">
            <a:extLst>
              <a:ext uri="{FF2B5EF4-FFF2-40B4-BE49-F238E27FC236}">
                <a16:creationId xmlns:a16="http://schemas.microsoft.com/office/drawing/2014/main" id="{3B3E0FBE-8BE1-C272-488F-16CB18B88CCA}"/>
              </a:ext>
            </a:extLst>
          </p:cNvPr>
          <p:cNvSpPr txBox="1"/>
          <p:nvPr/>
        </p:nvSpPr>
        <p:spPr>
          <a:xfrm>
            <a:off x="7752184" y="2714144"/>
            <a:ext cx="3672408" cy="1938992"/>
          </a:xfrm>
          <a:prstGeom prst="rect">
            <a:avLst/>
          </a:prstGeom>
          <a:noFill/>
        </p:spPr>
        <p:txBody>
          <a:bodyPr wrap="square" rtlCol="0">
            <a:spAutoFit/>
          </a:bodyPr>
          <a:lstStyle/>
          <a:p>
            <a:r>
              <a:rPr lang="de-CH" sz="2400" dirty="0"/>
              <a:t>Le </a:t>
            </a:r>
            <a:r>
              <a:rPr lang="de-CH" sz="2400" i="1" dirty="0"/>
              <a:t>temple de Paradis</a:t>
            </a:r>
          </a:p>
          <a:p>
            <a:endParaRPr lang="de-CH" sz="2400" i="1" dirty="0"/>
          </a:p>
          <a:p>
            <a:r>
              <a:rPr lang="de-CH" sz="2400" dirty="0"/>
              <a:t>Kirchenbau der französischen Protestanten 1563</a:t>
            </a:r>
          </a:p>
        </p:txBody>
      </p:sp>
    </p:spTree>
    <p:extLst>
      <p:ext uri="{BB962C8B-B14F-4D97-AF65-F5344CB8AC3E}">
        <p14:creationId xmlns:p14="http://schemas.microsoft.com/office/powerpoint/2010/main" val="2745390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2EAEB80A-BF8D-A047-0A5D-714D31B8DD36}"/>
              </a:ext>
            </a:extLst>
          </p:cNvPr>
          <p:cNvPicPr>
            <a:picLocks noGrp="1" noChangeAspect="1"/>
          </p:cNvPicPr>
          <p:nvPr>
            <p:ph idx="1"/>
          </p:nvPr>
        </p:nvPicPr>
        <p:blipFill>
          <a:blip r:embed="rId3"/>
          <a:stretch>
            <a:fillRect/>
          </a:stretch>
        </p:blipFill>
        <p:spPr>
          <a:xfrm>
            <a:off x="479376" y="8941"/>
            <a:ext cx="4896544" cy="7147173"/>
          </a:xfrm>
        </p:spPr>
      </p:pic>
      <p:sp>
        <p:nvSpPr>
          <p:cNvPr id="3" name="Inhaltsplatzhalter 2">
            <a:extLst>
              <a:ext uri="{FF2B5EF4-FFF2-40B4-BE49-F238E27FC236}">
                <a16:creationId xmlns:a16="http://schemas.microsoft.com/office/drawing/2014/main" id="{9E71C490-F1A9-B2CD-8B67-715E1B7E49C7}"/>
              </a:ext>
            </a:extLst>
          </p:cNvPr>
          <p:cNvSpPr>
            <a:spLocks noGrp="1"/>
          </p:cNvSpPr>
          <p:nvPr>
            <p:ph idx="13"/>
          </p:nvPr>
        </p:nvSpPr>
        <p:spPr/>
        <p:txBody>
          <a:bodyPr/>
          <a:lstStyle/>
          <a:p>
            <a:pPr marL="0" indent="0">
              <a:buNone/>
            </a:pPr>
            <a:r>
              <a:rPr lang="de-CH" sz="2800" dirty="0"/>
              <a:t>Zürcher (Froschauer) Bibel 1531</a:t>
            </a:r>
          </a:p>
        </p:txBody>
      </p:sp>
    </p:spTree>
    <p:extLst>
      <p:ext uri="{BB962C8B-B14F-4D97-AF65-F5344CB8AC3E}">
        <p14:creationId xmlns:p14="http://schemas.microsoft.com/office/powerpoint/2010/main" val="218872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a:extLst>
              <a:ext uri="{FF2B5EF4-FFF2-40B4-BE49-F238E27FC236}">
                <a16:creationId xmlns:a16="http://schemas.microsoft.com/office/drawing/2014/main" id="{0C701A9F-0150-03FE-BF0F-C32C3510A3D6}"/>
              </a:ext>
            </a:extLst>
          </p:cNvPr>
          <p:cNvPicPr>
            <a:picLocks noGrp="1" noChangeAspect="1"/>
          </p:cNvPicPr>
          <p:nvPr>
            <p:ph type="pic" sz="quarter" idx="10"/>
          </p:nvPr>
        </p:nvPicPr>
        <p:blipFill rotWithShape="1">
          <a:blip r:embed="rId2"/>
          <a:srcRect t="31201" b="31201"/>
          <a:stretch/>
        </p:blipFill>
        <p:spPr>
          <a:xfrm>
            <a:off x="192088" y="24665"/>
            <a:ext cx="11807824" cy="6480175"/>
          </a:xfrm>
        </p:spPr>
      </p:pic>
    </p:spTree>
    <p:extLst>
      <p:ext uri="{BB962C8B-B14F-4D97-AF65-F5344CB8AC3E}">
        <p14:creationId xmlns:p14="http://schemas.microsoft.com/office/powerpoint/2010/main" val="3264929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a:extLst>
              <a:ext uri="{FF2B5EF4-FFF2-40B4-BE49-F238E27FC236}">
                <a16:creationId xmlns:a16="http://schemas.microsoft.com/office/drawing/2014/main" id="{BD367CFE-0D05-4DEA-1B34-1680E06E19D0}"/>
              </a:ext>
            </a:extLst>
          </p:cNvPr>
          <p:cNvPicPr>
            <a:picLocks noGrp="1" noChangeAspect="1"/>
          </p:cNvPicPr>
          <p:nvPr>
            <p:ph type="pic" sz="quarter" idx="10"/>
          </p:nvPr>
        </p:nvPicPr>
        <p:blipFill rotWithShape="1">
          <a:blip r:embed="rId3"/>
          <a:srcRect t="13740" b="13740"/>
          <a:stretch/>
        </p:blipFill>
        <p:spPr/>
      </p:pic>
    </p:spTree>
    <p:extLst>
      <p:ext uri="{BB962C8B-B14F-4D97-AF65-F5344CB8AC3E}">
        <p14:creationId xmlns:p14="http://schemas.microsoft.com/office/powerpoint/2010/main" val="3776406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a:extLst>
              <a:ext uri="{FF2B5EF4-FFF2-40B4-BE49-F238E27FC236}">
                <a16:creationId xmlns:a16="http://schemas.microsoft.com/office/drawing/2014/main" id="{A2DC4B39-11AE-377D-62E5-093FFF9A7C8C}"/>
              </a:ext>
            </a:extLst>
          </p:cNvPr>
          <p:cNvPicPr>
            <a:picLocks noGrp="1" noChangeAspect="1"/>
          </p:cNvPicPr>
          <p:nvPr>
            <p:ph type="pic" sz="quarter" idx="10"/>
          </p:nvPr>
        </p:nvPicPr>
        <p:blipFill rotWithShape="1">
          <a:blip r:embed="rId3"/>
          <a:srcRect t="10408" b="10408"/>
          <a:stretch/>
        </p:blipFill>
        <p:spPr/>
      </p:pic>
    </p:spTree>
    <p:extLst>
      <p:ext uri="{BB962C8B-B14F-4D97-AF65-F5344CB8AC3E}">
        <p14:creationId xmlns:p14="http://schemas.microsoft.com/office/powerpoint/2010/main" val="1543054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Im Haus, Person, Gruppe enthält.&#10;&#10;Automatisch generierte Beschreibung">
            <a:extLst>
              <a:ext uri="{FF2B5EF4-FFF2-40B4-BE49-F238E27FC236}">
                <a16:creationId xmlns:a16="http://schemas.microsoft.com/office/drawing/2014/main" id="{510BA704-B753-2F20-9129-9B5DD4D1FDE1}"/>
              </a:ext>
            </a:extLst>
          </p:cNvPr>
          <p:cNvPicPr>
            <a:picLocks noGrp="1" noChangeAspect="1"/>
          </p:cNvPicPr>
          <p:nvPr>
            <p:ph idx="1"/>
          </p:nvPr>
        </p:nvPicPr>
        <p:blipFill>
          <a:blip r:embed="rId3"/>
          <a:stretch>
            <a:fillRect/>
          </a:stretch>
        </p:blipFill>
        <p:spPr>
          <a:xfrm>
            <a:off x="119336" y="1268760"/>
            <a:ext cx="7393602" cy="5328592"/>
          </a:xfrm>
        </p:spPr>
      </p:pic>
      <p:sp>
        <p:nvSpPr>
          <p:cNvPr id="3" name="Inhaltsplatzhalter 2">
            <a:extLst>
              <a:ext uri="{FF2B5EF4-FFF2-40B4-BE49-F238E27FC236}">
                <a16:creationId xmlns:a16="http://schemas.microsoft.com/office/drawing/2014/main" id="{9D599767-029E-6B36-E434-9CF1AE104EF2}"/>
              </a:ext>
            </a:extLst>
          </p:cNvPr>
          <p:cNvSpPr>
            <a:spLocks noGrp="1"/>
          </p:cNvSpPr>
          <p:nvPr>
            <p:ph idx="13"/>
          </p:nvPr>
        </p:nvSpPr>
        <p:spPr>
          <a:xfrm>
            <a:off x="7896200" y="2205039"/>
            <a:ext cx="3400228" cy="3887787"/>
          </a:xfrm>
        </p:spPr>
        <p:txBody>
          <a:bodyPr/>
          <a:lstStyle/>
          <a:p>
            <a:pPr marL="0" indent="0">
              <a:buNone/>
            </a:pPr>
            <a:r>
              <a:rPr lang="de-CH" sz="2400" b="1" dirty="0"/>
              <a:t>Rembrandt van Rijn (1606-69)</a:t>
            </a:r>
          </a:p>
          <a:p>
            <a:pPr marL="0" indent="0">
              <a:buNone/>
            </a:pPr>
            <a:endParaRPr lang="de-CH" sz="2400" b="1" dirty="0"/>
          </a:p>
          <a:p>
            <a:pPr marL="0" indent="0">
              <a:buNone/>
            </a:pPr>
            <a:r>
              <a:rPr lang="de-CH" sz="2400" dirty="0"/>
              <a:t>Die Steinigung des Stephanus</a:t>
            </a:r>
          </a:p>
          <a:p>
            <a:pPr marL="0" indent="0">
              <a:buNone/>
            </a:pPr>
            <a:r>
              <a:rPr lang="de-CH" sz="2400" dirty="0"/>
              <a:t>(1625)</a:t>
            </a:r>
          </a:p>
          <a:p>
            <a:pPr marL="0" indent="0">
              <a:buNone/>
            </a:pPr>
            <a:endParaRPr lang="de-CH" sz="2400" b="1" dirty="0"/>
          </a:p>
          <a:p>
            <a:pPr marL="0" indent="0">
              <a:buNone/>
            </a:pPr>
            <a:endParaRPr lang="de-CH" sz="2400" dirty="0"/>
          </a:p>
        </p:txBody>
      </p:sp>
    </p:spTree>
    <p:extLst>
      <p:ext uri="{BB962C8B-B14F-4D97-AF65-F5344CB8AC3E}">
        <p14:creationId xmlns:p14="http://schemas.microsoft.com/office/powerpoint/2010/main" val="2894888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Helm enthält.&#10;&#10;Automatisch generierte Beschreibung">
            <a:extLst>
              <a:ext uri="{FF2B5EF4-FFF2-40B4-BE49-F238E27FC236}">
                <a16:creationId xmlns:a16="http://schemas.microsoft.com/office/drawing/2014/main" id="{8572D07B-53FC-3B10-D523-1B9E1AB77123}"/>
              </a:ext>
            </a:extLst>
          </p:cNvPr>
          <p:cNvPicPr>
            <a:picLocks noGrp="1" noChangeAspect="1"/>
          </p:cNvPicPr>
          <p:nvPr>
            <p:ph idx="1"/>
          </p:nvPr>
        </p:nvPicPr>
        <p:blipFill>
          <a:blip r:embed="rId3"/>
          <a:stretch>
            <a:fillRect/>
          </a:stretch>
        </p:blipFill>
        <p:spPr>
          <a:xfrm>
            <a:off x="176020" y="188640"/>
            <a:ext cx="5199900" cy="6764831"/>
          </a:xfrm>
        </p:spPr>
      </p:pic>
      <p:sp>
        <p:nvSpPr>
          <p:cNvPr id="3" name="Inhaltsplatzhalter 2">
            <a:extLst>
              <a:ext uri="{FF2B5EF4-FFF2-40B4-BE49-F238E27FC236}">
                <a16:creationId xmlns:a16="http://schemas.microsoft.com/office/drawing/2014/main" id="{3D08723A-3611-581C-681A-989EA28DDC1E}"/>
              </a:ext>
            </a:extLst>
          </p:cNvPr>
          <p:cNvSpPr>
            <a:spLocks noGrp="1"/>
          </p:cNvSpPr>
          <p:nvPr>
            <p:ph idx="13"/>
          </p:nvPr>
        </p:nvSpPr>
        <p:spPr>
          <a:xfrm>
            <a:off x="7176120" y="2205039"/>
            <a:ext cx="4120308" cy="3887787"/>
          </a:xfrm>
        </p:spPr>
        <p:txBody>
          <a:bodyPr/>
          <a:lstStyle/>
          <a:p>
            <a:pPr marL="0" indent="0">
              <a:buNone/>
            </a:pPr>
            <a:r>
              <a:rPr lang="de-CH" sz="2800" b="1" dirty="0"/>
              <a:t>Rembrandt van Rijn (1606-69)</a:t>
            </a:r>
          </a:p>
          <a:p>
            <a:pPr marL="0" indent="0">
              <a:buNone/>
            </a:pPr>
            <a:r>
              <a:rPr lang="de-CH" sz="2800" dirty="0"/>
              <a:t>Kreuzabnahme (1633)</a:t>
            </a:r>
          </a:p>
          <a:p>
            <a:pPr lvl="2"/>
            <a:endParaRPr lang="de-CH" sz="2800" dirty="0"/>
          </a:p>
        </p:txBody>
      </p:sp>
    </p:spTree>
    <p:extLst>
      <p:ext uri="{BB962C8B-B14F-4D97-AF65-F5344CB8AC3E}">
        <p14:creationId xmlns:p14="http://schemas.microsoft.com/office/powerpoint/2010/main" val="2801732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enthält.&#10;&#10;Automatisch generierte Beschreibung">
            <a:extLst>
              <a:ext uri="{FF2B5EF4-FFF2-40B4-BE49-F238E27FC236}">
                <a16:creationId xmlns:a16="http://schemas.microsoft.com/office/drawing/2014/main" id="{6EDD162A-F4AF-68A3-DC9B-80829307E9E6}"/>
              </a:ext>
            </a:extLst>
          </p:cNvPr>
          <p:cNvPicPr>
            <a:picLocks noGrp="1" noChangeAspect="1"/>
          </p:cNvPicPr>
          <p:nvPr>
            <p:ph idx="1"/>
          </p:nvPr>
        </p:nvPicPr>
        <p:blipFill>
          <a:blip r:embed="rId3"/>
          <a:stretch>
            <a:fillRect/>
          </a:stretch>
        </p:blipFill>
        <p:spPr>
          <a:xfrm>
            <a:off x="1" y="116632"/>
            <a:ext cx="7748696" cy="6741367"/>
          </a:xfrm>
        </p:spPr>
      </p:pic>
      <p:sp>
        <p:nvSpPr>
          <p:cNvPr id="3" name="Inhaltsplatzhalter 2">
            <a:extLst>
              <a:ext uri="{FF2B5EF4-FFF2-40B4-BE49-F238E27FC236}">
                <a16:creationId xmlns:a16="http://schemas.microsoft.com/office/drawing/2014/main" id="{656874BE-8349-DB28-5E8C-C0631E4D52EA}"/>
              </a:ext>
            </a:extLst>
          </p:cNvPr>
          <p:cNvSpPr>
            <a:spLocks noGrp="1"/>
          </p:cNvSpPr>
          <p:nvPr>
            <p:ph idx="13"/>
          </p:nvPr>
        </p:nvSpPr>
        <p:spPr>
          <a:xfrm>
            <a:off x="7896200" y="2205039"/>
            <a:ext cx="3400228" cy="3887787"/>
          </a:xfrm>
        </p:spPr>
        <p:txBody>
          <a:bodyPr/>
          <a:lstStyle/>
          <a:p>
            <a:pPr marL="0" indent="0">
              <a:buNone/>
            </a:pPr>
            <a:r>
              <a:rPr lang="de-CH" sz="2400" b="1" dirty="0"/>
              <a:t>Rembrandt van Rijn (1606-69)</a:t>
            </a:r>
          </a:p>
          <a:p>
            <a:pPr marL="0" indent="0">
              <a:buNone/>
            </a:pPr>
            <a:r>
              <a:rPr lang="de-CH" sz="2400" dirty="0"/>
              <a:t>Die drei Kreuze (1653)</a:t>
            </a:r>
          </a:p>
        </p:txBody>
      </p:sp>
    </p:spTree>
    <p:extLst>
      <p:ext uri="{BB962C8B-B14F-4D97-AF65-F5344CB8AC3E}">
        <p14:creationId xmlns:p14="http://schemas.microsoft.com/office/powerpoint/2010/main" val="398636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Ein Bild, das Gebäude, draußen, parken, Gewölbe enthält.&#10;&#10;Automatisch generierte Beschreibung">
            <a:extLst>
              <a:ext uri="{FF2B5EF4-FFF2-40B4-BE49-F238E27FC236}">
                <a16:creationId xmlns:a16="http://schemas.microsoft.com/office/drawing/2014/main" id="{315F1751-110D-8D4F-B428-8F03BB726C0E}"/>
              </a:ext>
            </a:extLst>
          </p:cNvPr>
          <p:cNvPicPr>
            <a:picLocks noGrp="1" noChangeAspect="1"/>
          </p:cNvPicPr>
          <p:nvPr>
            <p:ph idx="13"/>
          </p:nvPr>
        </p:nvPicPr>
        <p:blipFill>
          <a:blip r:embed="rId3"/>
          <a:stretch>
            <a:fillRect/>
          </a:stretch>
        </p:blipFill>
        <p:spPr>
          <a:xfrm>
            <a:off x="8328248" y="1286398"/>
            <a:ext cx="3345528" cy="5352846"/>
          </a:xfrm>
        </p:spPr>
      </p:pic>
      <p:pic>
        <p:nvPicPr>
          <p:cNvPr id="7" name="Grafik 6" descr="Ein Bild, das Gebäude, Wand, Fenster, gekachelt enthält.&#10;&#10;Automatisch generierte Beschreibung">
            <a:extLst>
              <a:ext uri="{FF2B5EF4-FFF2-40B4-BE49-F238E27FC236}">
                <a16:creationId xmlns:a16="http://schemas.microsoft.com/office/drawing/2014/main" id="{E58DD074-1E1D-736C-2E5D-1654C4F659AE}"/>
              </a:ext>
            </a:extLst>
          </p:cNvPr>
          <p:cNvPicPr>
            <a:picLocks noChangeAspect="1"/>
          </p:cNvPicPr>
          <p:nvPr/>
        </p:nvPicPr>
        <p:blipFill>
          <a:blip r:embed="rId4"/>
          <a:stretch>
            <a:fillRect/>
          </a:stretch>
        </p:blipFill>
        <p:spPr>
          <a:xfrm>
            <a:off x="518224" y="1285911"/>
            <a:ext cx="3443664" cy="5352846"/>
          </a:xfrm>
          <a:prstGeom prst="rect">
            <a:avLst/>
          </a:prstGeom>
        </p:spPr>
      </p:pic>
      <p:sp>
        <p:nvSpPr>
          <p:cNvPr id="9" name="Textfeld 8">
            <a:extLst>
              <a:ext uri="{FF2B5EF4-FFF2-40B4-BE49-F238E27FC236}">
                <a16:creationId xmlns:a16="http://schemas.microsoft.com/office/drawing/2014/main" id="{F1810543-FC65-8DDE-C587-1260E82FFBA2}"/>
              </a:ext>
            </a:extLst>
          </p:cNvPr>
          <p:cNvSpPr txBox="1"/>
          <p:nvPr/>
        </p:nvSpPr>
        <p:spPr>
          <a:xfrm>
            <a:off x="4295800" y="1772816"/>
            <a:ext cx="3345528" cy="3416320"/>
          </a:xfrm>
          <a:prstGeom prst="rect">
            <a:avLst/>
          </a:prstGeom>
          <a:noFill/>
        </p:spPr>
        <p:txBody>
          <a:bodyPr wrap="square" rtlCol="0">
            <a:spAutoFit/>
          </a:bodyPr>
          <a:lstStyle/>
          <a:p>
            <a:r>
              <a:rPr lang="de-CH" sz="2400" dirty="0"/>
              <a:t>Grossmünster 2009</a:t>
            </a:r>
          </a:p>
          <a:p>
            <a:endParaRPr lang="de-CH" sz="2400" dirty="0"/>
          </a:p>
          <a:p>
            <a:r>
              <a:rPr lang="de-CH" sz="2400" dirty="0"/>
              <a:t>Sigmar Polke</a:t>
            </a:r>
          </a:p>
          <a:p>
            <a:endParaRPr lang="de-CH" sz="2400" dirty="0"/>
          </a:p>
          <a:p>
            <a:endParaRPr lang="de-CH" sz="2400" dirty="0"/>
          </a:p>
          <a:p>
            <a:r>
              <a:rPr lang="de-CH" sz="2400" dirty="0"/>
              <a:t>Der Sündenbock</a:t>
            </a:r>
          </a:p>
          <a:p>
            <a:endParaRPr lang="de-CH" sz="2400" dirty="0"/>
          </a:p>
          <a:p>
            <a:endParaRPr lang="de-CH" sz="2400" dirty="0"/>
          </a:p>
          <a:p>
            <a:pPr algn="r"/>
            <a:r>
              <a:rPr lang="de-CH" sz="2400" dirty="0"/>
              <a:t>David</a:t>
            </a:r>
          </a:p>
        </p:txBody>
      </p:sp>
    </p:spTree>
    <p:extLst>
      <p:ext uri="{BB962C8B-B14F-4D97-AF65-F5344CB8AC3E}">
        <p14:creationId xmlns:p14="http://schemas.microsoft.com/office/powerpoint/2010/main" val="762045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Ein Bild, das Text, stehend, Bilderrahmen, Fenster enthält.&#10;&#10;Automatisch generierte Beschreibung">
            <a:extLst>
              <a:ext uri="{FF2B5EF4-FFF2-40B4-BE49-F238E27FC236}">
                <a16:creationId xmlns:a16="http://schemas.microsoft.com/office/drawing/2014/main" id="{1C7BC6AB-CC29-958D-C603-005A69F9BCF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443" r="-1" b="9149"/>
          <a:stretch/>
        </p:blipFill>
        <p:spPr bwMode="auto">
          <a:xfrm>
            <a:off x="4766733" y="273051"/>
            <a:ext cx="6815667" cy="5853113"/>
          </a:xfrm>
          <a:prstGeom prst="rect">
            <a:avLst/>
          </a:prstGeom>
          <a:noFill/>
          <a:ln>
            <a:noFill/>
          </a:ln>
        </p:spPr>
      </p:pic>
      <p:sp>
        <p:nvSpPr>
          <p:cNvPr id="2" name="Inhaltsplatzhalter 1">
            <a:extLst>
              <a:ext uri="{FF2B5EF4-FFF2-40B4-BE49-F238E27FC236}">
                <a16:creationId xmlns:a16="http://schemas.microsoft.com/office/drawing/2014/main" id="{9BC591CD-8B16-FE88-9A9B-EBA1683F1337}"/>
              </a:ext>
            </a:extLst>
          </p:cNvPr>
          <p:cNvSpPr>
            <a:spLocks noGrp="1"/>
          </p:cNvSpPr>
          <p:nvPr>
            <p:ph type="body" sz="half" idx="2"/>
          </p:nvPr>
        </p:nvSpPr>
        <p:spPr>
          <a:xfrm>
            <a:off x="609601" y="1435101"/>
            <a:ext cx="4011084" cy="4691063"/>
          </a:xfrm>
        </p:spPr>
        <p:txBody>
          <a:bodyPr wrap="square" anchor="t">
            <a:normAutofit/>
          </a:bodyPr>
          <a:lstStyle/>
          <a:p>
            <a:pPr marL="0" indent="0">
              <a:buNone/>
            </a:pPr>
            <a:r>
              <a:rPr lang="de-CH" dirty="0" err="1">
                <a:effectLst/>
              </a:rPr>
              <a:t>filius</a:t>
            </a:r>
            <a:r>
              <a:rPr lang="de-CH" dirty="0">
                <a:effectLst/>
              </a:rPr>
              <a:t> ante </a:t>
            </a:r>
            <a:r>
              <a:rPr lang="de-CH" dirty="0" err="1">
                <a:effectLst/>
              </a:rPr>
              <a:t>patrem</a:t>
            </a:r>
            <a:r>
              <a:rPr lang="de-CH" dirty="0">
                <a:effectLst/>
              </a:rPr>
              <a:t>; </a:t>
            </a:r>
          </a:p>
          <a:p>
            <a:pPr marL="0" indent="0">
              <a:buNone/>
            </a:pPr>
            <a:r>
              <a:rPr lang="de-CH" dirty="0">
                <a:effectLst/>
              </a:rPr>
              <a:t>mater // </a:t>
            </a:r>
            <a:r>
              <a:rPr lang="de-CH" dirty="0" err="1">
                <a:effectLst/>
              </a:rPr>
              <a:t>ostendit</a:t>
            </a:r>
            <a:r>
              <a:rPr lang="de-CH" dirty="0">
                <a:effectLst/>
              </a:rPr>
              <a:t> </a:t>
            </a:r>
            <a:r>
              <a:rPr lang="de-CH" dirty="0" err="1">
                <a:effectLst/>
              </a:rPr>
              <a:t>filio</a:t>
            </a:r>
            <a:r>
              <a:rPr lang="de-CH" dirty="0">
                <a:effectLst/>
              </a:rPr>
              <a:t> </a:t>
            </a:r>
            <a:r>
              <a:rPr lang="de-CH" dirty="0" err="1">
                <a:effectLst/>
              </a:rPr>
              <a:t>pectus</a:t>
            </a:r>
            <a:r>
              <a:rPr lang="de-CH" dirty="0">
                <a:effectLst/>
              </a:rPr>
              <a:t> et </a:t>
            </a:r>
            <a:r>
              <a:rPr lang="de-CH" dirty="0" err="1">
                <a:effectLst/>
              </a:rPr>
              <a:t>ubera</a:t>
            </a:r>
            <a:r>
              <a:rPr lang="de-CH" dirty="0">
                <a:effectLst/>
              </a:rPr>
              <a:t>, </a:t>
            </a:r>
          </a:p>
          <a:p>
            <a:pPr marL="0" indent="0">
              <a:buNone/>
            </a:pPr>
            <a:r>
              <a:rPr lang="de-CH" dirty="0" err="1">
                <a:effectLst/>
              </a:rPr>
              <a:t>filius</a:t>
            </a:r>
            <a:r>
              <a:rPr lang="de-CH" dirty="0">
                <a:effectLst/>
              </a:rPr>
              <a:t> </a:t>
            </a:r>
            <a:r>
              <a:rPr lang="de-CH" dirty="0" err="1">
                <a:effectLst/>
              </a:rPr>
              <a:t>ostendit</a:t>
            </a:r>
            <a:r>
              <a:rPr lang="de-CH" dirty="0">
                <a:effectLst/>
              </a:rPr>
              <a:t> </a:t>
            </a:r>
            <a:r>
              <a:rPr lang="de-CH" dirty="0" err="1">
                <a:effectLst/>
              </a:rPr>
              <a:t>patri</a:t>
            </a:r>
            <a:r>
              <a:rPr lang="de-CH" dirty="0">
                <a:effectLst/>
              </a:rPr>
              <a:t> / </a:t>
            </a:r>
            <a:r>
              <a:rPr lang="de-CH" dirty="0" err="1">
                <a:effectLst/>
              </a:rPr>
              <a:t>vulnera</a:t>
            </a:r>
            <a:r>
              <a:rPr lang="de-CH" dirty="0">
                <a:effectLst/>
              </a:rPr>
              <a:t>.</a:t>
            </a:r>
            <a:endParaRPr lang="de-CH" dirty="0"/>
          </a:p>
        </p:txBody>
      </p:sp>
      <p:sp>
        <p:nvSpPr>
          <p:cNvPr id="11" name="Date Placeholder 4">
            <a:extLst>
              <a:ext uri="{FF2B5EF4-FFF2-40B4-BE49-F238E27FC236}">
                <a16:creationId xmlns:a16="http://schemas.microsoft.com/office/drawing/2014/main" id="{145A33BD-326F-D444-07AF-7DF3BC296138}"/>
              </a:ext>
            </a:extLst>
          </p:cNvPr>
          <p:cNvSpPr>
            <a:spLocks noGrp="1"/>
          </p:cNvSpPr>
          <p:nvPr>
            <p:ph type="dt" sz="half" idx="4294967295"/>
          </p:nvPr>
        </p:nvSpPr>
        <p:spPr>
          <a:xfrm>
            <a:off x="911225" y="6524625"/>
            <a:ext cx="1246716" cy="215900"/>
          </a:xfrm>
        </p:spPr>
        <p:txBody>
          <a:bodyPr/>
          <a:lstStyle/>
          <a:p>
            <a:pPr>
              <a:spcAft>
                <a:spcPts val="600"/>
              </a:spcAft>
              <a:defRPr/>
            </a:pPr>
            <a:fld id="{774AB5A6-0934-4581-891F-001BD52C079F}" type="datetime1">
              <a:rPr lang="de-DE"/>
              <a:pPr>
                <a:spcAft>
                  <a:spcPts val="600"/>
                </a:spcAft>
                <a:defRPr/>
              </a:pPr>
              <a:t>26.04.2023</a:t>
            </a:fld>
            <a:endParaRPr lang="de-CH"/>
          </a:p>
        </p:txBody>
      </p:sp>
      <p:sp>
        <p:nvSpPr>
          <p:cNvPr id="13" name="Footer Placeholder 5">
            <a:extLst>
              <a:ext uri="{FF2B5EF4-FFF2-40B4-BE49-F238E27FC236}">
                <a16:creationId xmlns:a16="http://schemas.microsoft.com/office/drawing/2014/main" id="{E67F510F-2F70-1E45-BD82-87C496A6BC1A}"/>
              </a:ext>
            </a:extLst>
          </p:cNvPr>
          <p:cNvSpPr>
            <a:spLocks noGrp="1"/>
          </p:cNvSpPr>
          <p:nvPr>
            <p:ph type="ftr" sz="quarter" idx="4294967295"/>
          </p:nvPr>
        </p:nvSpPr>
        <p:spPr>
          <a:xfrm>
            <a:off x="2351584" y="6429664"/>
            <a:ext cx="7008284" cy="215900"/>
          </a:xfrm>
        </p:spPr>
        <p:txBody>
          <a:bodyPr/>
          <a:lstStyle/>
          <a:p>
            <a:pPr>
              <a:defRPr/>
            </a:pPr>
            <a:endParaRPr lang="de-CH"/>
          </a:p>
        </p:txBody>
      </p:sp>
      <p:sp>
        <p:nvSpPr>
          <p:cNvPr id="15" name="Slide Number Placeholder 6">
            <a:extLst>
              <a:ext uri="{FF2B5EF4-FFF2-40B4-BE49-F238E27FC236}">
                <a16:creationId xmlns:a16="http://schemas.microsoft.com/office/drawing/2014/main" id="{D4B2F353-3FA3-AA0B-3357-145AA75FE086}"/>
              </a:ext>
            </a:extLst>
          </p:cNvPr>
          <p:cNvSpPr>
            <a:spLocks noGrp="1"/>
          </p:cNvSpPr>
          <p:nvPr>
            <p:ph type="sldNum" sz="quarter" idx="4294967295"/>
          </p:nvPr>
        </p:nvSpPr>
        <p:spPr>
          <a:xfrm>
            <a:off x="10452484" y="6524625"/>
            <a:ext cx="828291" cy="215900"/>
          </a:xfrm>
        </p:spPr>
        <p:txBody>
          <a:bodyPr/>
          <a:lstStyle/>
          <a:p>
            <a:pPr>
              <a:spcAft>
                <a:spcPts val="600"/>
              </a:spcAft>
            </a:pPr>
            <a:fld id="{382EBAEC-9096-4BB1-8EE7-DDEC6C57D0AC}" type="slidenum">
              <a:rPr lang="de-CH" altLang="de-DE"/>
              <a:pPr>
                <a:spcAft>
                  <a:spcPts val="600"/>
                </a:spcAft>
              </a:pPr>
              <a:t>4</a:t>
            </a:fld>
            <a:endParaRPr lang="de-CH" altLang="de-DE"/>
          </a:p>
        </p:txBody>
      </p:sp>
    </p:spTree>
    <p:extLst>
      <p:ext uri="{BB962C8B-B14F-4D97-AF65-F5344CB8AC3E}">
        <p14:creationId xmlns:p14="http://schemas.microsoft.com/office/powerpoint/2010/main" val="899003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3" descr="Ein Bild, das Text, Bild, bemalt enthält.&#10;&#10;Automatisch generierte Beschreibung">
            <a:extLst>
              <a:ext uri="{FF2B5EF4-FFF2-40B4-BE49-F238E27FC236}">
                <a16:creationId xmlns:a16="http://schemas.microsoft.com/office/drawing/2014/main" id="{BCC99F96-FCC6-E6B5-4DD8-58777511E71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920" r="-1" b="4919"/>
          <a:stretch/>
        </p:blipFill>
        <p:spPr bwMode="auto">
          <a:xfrm>
            <a:off x="4766733" y="273051"/>
            <a:ext cx="6815667" cy="5853113"/>
          </a:xfrm>
          <a:prstGeom prst="rect">
            <a:avLst/>
          </a:prstGeom>
          <a:noFill/>
          <a:ln>
            <a:noFill/>
          </a:ln>
        </p:spPr>
      </p:pic>
      <p:sp>
        <p:nvSpPr>
          <p:cNvPr id="10" name="Text Placeholder 3">
            <a:extLst>
              <a:ext uri="{FF2B5EF4-FFF2-40B4-BE49-F238E27FC236}">
                <a16:creationId xmlns:a16="http://schemas.microsoft.com/office/drawing/2014/main" id="{89848E1C-DD9D-2C49-2DCE-6F3CA9583943}"/>
              </a:ext>
            </a:extLst>
          </p:cNvPr>
          <p:cNvSpPr>
            <a:spLocks noGrp="1"/>
          </p:cNvSpPr>
          <p:nvPr>
            <p:ph type="body" sz="half" idx="2"/>
          </p:nvPr>
        </p:nvSpPr>
        <p:spPr>
          <a:xfrm>
            <a:off x="609601" y="1435101"/>
            <a:ext cx="4011084" cy="4691063"/>
          </a:xfrm>
        </p:spPr>
        <p:txBody>
          <a:bodyPr/>
          <a:lstStyle/>
          <a:p>
            <a:r>
              <a:rPr lang="en-US" sz="2400" dirty="0">
                <a:solidFill>
                  <a:srgbClr val="212529"/>
                </a:solidFill>
                <a:effectLst/>
                <a:latin typeface="+mj-lt"/>
                <a:ea typeface="Times New Roman" panose="02020603050405020304" pitchFamily="18" charset="0"/>
                <a:cs typeface="Times New Roman" panose="02020603050405020304" pitchFamily="18" charset="0"/>
              </a:rPr>
              <a:t>Ed </a:t>
            </a:r>
            <a:r>
              <a:rPr lang="en-US" sz="2400" dirty="0" err="1">
                <a:solidFill>
                  <a:srgbClr val="212529"/>
                </a:solidFill>
                <a:effectLst/>
                <a:latin typeface="+mj-lt"/>
                <a:ea typeface="Times New Roman" panose="02020603050405020304" pitchFamily="18" charset="0"/>
                <a:cs typeface="Times New Roman" panose="02020603050405020304" pitchFamily="18" charset="0"/>
              </a:rPr>
              <a:t>ideo</a:t>
            </a:r>
            <a:r>
              <a:rPr lang="en-US" sz="2400" dirty="0">
                <a:solidFill>
                  <a:srgbClr val="212529"/>
                </a:solidFill>
                <a:effectLst/>
                <a:latin typeface="+mj-lt"/>
                <a:ea typeface="Times New Roman" panose="02020603050405020304" pitchFamily="18" charset="0"/>
                <a:cs typeface="Times New Roman" panose="02020603050405020304" pitchFamily="18" charset="0"/>
              </a:rPr>
              <a:t> </a:t>
            </a:r>
            <a:r>
              <a:rPr lang="en-US" sz="2400" dirty="0" err="1">
                <a:solidFill>
                  <a:srgbClr val="212529"/>
                </a:solidFill>
                <a:effectLst/>
                <a:latin typeface="+mj-lt"/>
                <a:ea typeface="Times New Roman" panose="02020603050405020304" pitchFamily="18" charset="0"/>
                <a:cs typeface="Times New Roman" panose="02020603050405020304" pitchFamily="18" charset="0"/>
              </a:rPr>
              <a:t>nulla</a:t>
            </a:r>
            <a:r>
              <a:rPr lang="en-US" sz="2400" dirty="0">
                <a:solidFill>
                  <a:srgbClr val="212529"/>
                </a:solidFill>
                <a:effectLst/>
                <a:latin typeface="+mj-lt"/>
                <a:ea typeface="Times New Roman" panose="02020603050405020304" pitchFamily="18" charset="0"/>
                <a:cs typeface="Times New Roman" panose="02020603050405020304" pitchFamily="18" charset="0"/>
              </a:rPr>
              <a:t> </a:t>
            </a:r>
            <a:r>
              <a:rPr lang="en-US" sz="2400" dirty="0" err="1">
                <a:solidFill>
                  <a:srgbClr val="212529"/>
                </a:solidFill>
                <a:effectLst/>
                <a:latin typeface="+mj-lt"/>
                <a:ea typeface="Times New Roman" panose="02020603050405020304" pitchFamily="18" charset="0"/>
                <a:cs typeface="Times New Roman" panose="02020603050405020304" pitchFamily="18" charset="0"/>
              </a:rPr>
              <a:t>poterit</a:t>
            </a:r>
            <a:r>
              <a:rPr lang="en-US" sz="2400" dirty="0">
                <a:solidFill>
                  <a:srgbClr val="212529"/>
                </a:solidFill>
                <a:effectLst/>
                <a:latin typeface="+mj-lt"/>
                <a:ea typeface="Times New Roman" panose="02020603050405020304" pitchFamily="18" charset="0"/>
                <a:cs typeface="Times New Roman" panose="02020603050405020304" pitchFamily="18" charset="0"/>
              </a:rPr>
              <a:t> </a:t>
            </a:r>
            <a:r>
              <a:rPr lang="en-US" sz="2400" dirty="0" err="1">
                <a:solidFill>
                  <a:srgbClr val="212529"/>
                </a:solidFill>
                <a:effectLst/>
                <a:latin typeface="+mj-lt"/>
                <a:ea typeface="Times New Roman" panose="02020603050405020304" pitchFamily="18" charset="0"/>
                <a:cs typeface="Times New Roman" panose="02020603050405020304" pitchFamily="18" charset="0"/>
              </a:rPr>
              <a:t>esse</a:t>
            </a:r>
            <a:r>
              <a:rPr lang="en-US" sz="2400" dirty="0">
                <a:solidFill>
                  <a:srgbClr val="212529"/>
                </a:solidFill>
                <a:effectLst/>
                <a:latin typeface="+mj-lt"/>
                <a:ea typeface="Times New Roman" panose="02020603050405020304" pitchFamily="18" charset="0"/>
                <a:cs typeface="Times New Roman" panose="02020603050405020304" pitchFamily="18" charset="0"/>
              </a:rPr>
              <a:t> </a:t>
            </a:r>
            <a:r>
              <a:rPr lang="en-US" sz="2400" dirty="0" err="1">
                <a:solidFill>
                  <a:srgbClr val="212529"/>
                </a:solidFill>
                <a:effectLst/>
                <a:latin typeface="+mj-lt"/>
                <a:ea typeface="Times New Roman" panose="02020603050405020304" pitchFamily="18" charset="0"/>
                <a:cs typeface="Times New Roman" panose="02020603050405020304" pitchFamily="18" charset="0"/>
              </a:rPr>
              <a:t>repulsa</a:t>
            </a:r>
            <a:r>
              <a:rPr lang="en-US" sz="2400" dirty="0">
                <a:solidFill>
                  <a:srgbClr val="212529"/>
                </a:solidFill>
                <a:effectLst/>
                <a:latin typeface="+mj-lt"/>
                <a:ea typeface="Times New Roman" panose="02020603050405020304" pitchFamily="18" charset="0"/>
                <a:cs typeface="Times New Roman" panose="02020603050405020304" pitchFamily="18" charset="0"/>
              </a:rPr>
              <a:t>, ubi // tot sunt </a:t>
            </a:r>
            <a:r>
              <a:rPr lang="en-US" sz="2400" dirty="0" err="1">
                <a:solidFill>
                  <a:srgbClr val="212529"/>
                </a:solidFill>
                <a:effectLst/>
                <a:latin typeface="+mj-lt"/>
                <a:ea typeface="Times New Roman" panose="02020603050405020304" pitchFamily="18" charset="0"/>
                <a:cs typeface="Times New Roman" panose="02020603050405020304" pitchFamily="18" charset="0"/>
              </a:rPr>
              <a:t>amoris</a:t>
            </a:r>
            <a:r>
              <a:rPr lang="en-US" sz="2400" dirty="0">
                <a:solidFill>
                  <a:srgbClr val="212529"/>
                </a:solidFill>
                <a:effectLst/>
                <a:latin typeface="+mj-lt"/>
                <a:ea typeface="Times New Roman" panose="02020603050405020304" pitchFamily="18" charset="0"/>
                <a:cs typeface="Times New Roman" panose="02020603050405020304" pitchFamily="18" charset="0"/>
              </a:rPr>
              <a:t> insignia.</a:t>
            </a:r>
            <a:endParaRPr lang="en-US" dirty="0"/>
          </a:p>
        </p:txBody>
      </p:sp>
      <p:sp>
        <p:nvSpPr>
          <p:cNvPr id="12" name="Date Placeholder 4">
            <a:extLst>
              <a:ext uri="{FF2B5EF4-FFF2-40B4-BE49-F238E27FC236}">
                <a16:creationId xmlns:a16="http://schemas.microsoft.com/office/drawing/2014/main" id="{A77F535E-8A11-F572-C60A-26F8BEDDEE48}"/>
              </a:ext>
            </a:extLst>
          </p:cNvPr>
          <p:cNvSpPr>
            <a:spLocks noGrp="1"/>
          </p:cNvSpPr>
          <p:nvPr>
            <p:ph type="dt" sz="half" idx="4294967295"/>
          </p:nvPr>
        </p:nvSpPr>
        <p:spPr>
          <a:xfrm>
            <a:off x="911225" y="6524625"/>
            <a:ext cx="1246716" cy="215900"/>
          </a:xfrm>
        </p:spPr>
        <p:txBody>
          <a:bodyPr/>
          <a:lstStyle/>
          <a:p>
            <a:pPr>
              <a:spcAft>
                <a:spcPts val="600"/>
              </a:spcAft>
              <a:defRPr/>
            </a:pPr>
            <a:fld id="{774AB5A6-0934-4581-891F-001BD52C079F}" type="datetime1">
              <a:rPr lang="de-DE"/>
              <a:pPr>
                <a:spcAft>
                  <a:spcPts val="600"/>
                </a:spcAft>
                <a:defRPr/>
              </a:pPr>
              <a:t>26.04.2023</a:t>
            </a:fld>
            <a:endParaRPr lang="de-CH"/>
          </a:p>
        </p:txBody>
      </p:sp>
      <p:sp>
        <p:nvSpPr>
          <p:cNvPr id="14" name="Footer Placeholder 5">
            <a:extLst>
              <a:ext uri="{FF2B5EF4-FFF2-40B4-BE49-F238E27FC236}">
                <a16:creationId xmlns:a16="http://schemas.microsoft.com/office/drawing/2014/main" id="{62ED8610-1D30-80E3-7CB5-7AE42347A70C}"/>
              </a:ext>
            </a:extLst>
          </p:cNvPr>
          <p:cNvSpPr>
            <a:spLocks noGrp="1"/>
          </p:cNvSpPr>
          <p:nvPr>
            <p:ph type="ftr" sz="quarter" idx="4294967295"/>
          </p:nvPr>
        </p:nvSpPr>
        <p:spPr>
          <a:xfrm>
            <a:off x="2351584" y="6429664"/>
            <a:ext cx="7008284" cy="215900"/>
          </a:xfrm>
        </p:spPr>
        <p:txBody>
          <a:bodyPr/>
          <a:lstStyle/>
          <a:p>
            <a:pPr>
              <a:defRPr/>
            </a:pPr>
            <a:endParaRPr lang="de-CH"/>
          </a:p>
        </p:txBody>
      </p:sp>
      <p:sp>
        <p:nvSpPr>
          <p:cNvPr id="16" name="Slide Number Placeholder 6">
            <a:extLst>
              <a:ext uri="{FF2B5EF4-FFF2-40B4-BE49-F238E27FC236}">
                <a16:creationId xmlns:a16="http://schemas.microsoft.com/office/drawing/2014/main" id="{B25CD021-7C7A-23D4-3FF0-2BF513A0EB04}"/>
              </a:ext>
            </a:extLst>
          </p:cNvPr>
          <p:cNvSpPr>
            <a:spLocks noGrp="1"/>
          </p:cNvSpPr>
          <p:nvPr>
            <p:ph type="sldNum" sz="quarter" idx="4294967295"/>
          </p:nvPr>
        </p:nvSpPr>
        <p:spPr>
          <a:xfrm>
            <a:off x="10452484" y="6524625"/>
            <a:ext cx="828291" cy="215900"/>
          </a:xfrm>
        </p:spPr>
        <p:txBody>
          <a:bodyPr/>
          <a:lstStyle/>
          <a:p>
            <a:pPr>
              <a:spcAft>
                <a:spcPts val="600"/>
              </a:spcAft>
            </a:pPr>
            <a:fld id="{382EBAEC-9096-4BB1-8EE7-DDEC6C57D0AC}" type="slidenum">
              <a:rPr lang="de-CH" altLang="de-DE"/>
              <a:pPr>
                <a:spcAft>
                  <a:spcPts val="600"/>
                </a:spcAft>
              </a:pPr>
              <a:t>5</a:t>
            </a:fld>
            <a:endParaRPr lang="de-CH" altLang="de-DE"/>
          </a:p>
        </p:txBody>
      </p:sp>
    </p:spTree>
    <p:extLst>
      <p:ext uri="{BB962C8B-B14F-4D97-AF65-F5344CB8AC3E}">
        <p14:creationId xmlns:p14="http://schemas.microsoft.com/office/powerpoint/2010/main" val="2419368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DCAB551-D86F-2536-7688-2E4BD12BC2D4}"/>
              </a:ext>
            </a:extLst>
          </p:cNvPr>
          <p:cNvSpPr>
            <a:spLocks noGrp="1"/>
          </p:cNvSpPr>
          <p:nvPr>
            <p:ph idx="1"/>
          </p:nvPr>
        </p:nvSpPr>
        <p:spPr>
          <a:xfrm>
            <a:off x="610601" y="548680"/>
            <a:ext cx="4261264" cy="3887787"/>
          </a:xfrm>
        </p:spPr>
        <p:txBody>
          <a:bodyPr/>
          <a:lstStyle/>
          <a:p>
            <a:pPr marL="0" indent="0">
              <a:buNone/>
            </a:pPr>
            <a:r>
              <a:rPr lang="de-DE" sz="2400" b="1" dirty="0"/>
              <a:t>Bernhard von  Clairvaux </a:t>
            </a:r>
            <a:r>
              <a:rPr lang="de-DE" sz="2400" dirty="0"/>
              <a:t>(1090-1153)</a:t>
            </a:r>
          </a:p>
          <a:p>
            <a:pPr marL="0" indent="0">
              <a:buNone/>
            </a:pPr>
            <a:r>
              <a:rPr lang="de-DE" sz="2400" dirty="0"/>
              <a:t>Gründer des Zisterzienserordens</a:t>
            </a:r>
          </a:p>
          <a:p>
            <a:pPr marL="0" indent="0">
              <a:buNone/>
            </a:pPr>
            <a:r>
              <a:rPr lang="de-DE" sz="2400" dirty="0"/>
              <a:t>Mystiker; Prediger; Kreuzzugsprediger</a:t>
            </a:r>
          </a:p>
          <a:p>
            <a:pPr marL="0" indent="0">
              <a:buNone/>
            </a:pPr>
            <a:endParaRPr lang="de-DE" sz="2400" dirty="0"/>
          </a:p>
          <a:p>
            <a:pPr marL="0" indent="0">
              <a:buNone/>
            </a:pPr>
            <a:r>
              <a:rPr lang="de-DE" sz="2400" dirty="0" err="1"/>
              <a:t>Psalmzitate</a:t>
            </a:r>
            <a:r>
              <a:rPr lang="de-DE" sz="2400" dirty="0"/>
              <a:t> zur Rettung der Seele und in der Todesstunde</a:t>
            </a:r>
            <a:endParaRPr lang="de-CH" sz="2400" dirty="0"/>
          </a:p>
        </p:txBody>
      </p:sp>
      <p:pic>
        <p:nvPicPr>
          <p:cNvPr id="5" name="Inhaltsplatzhalter 4" descr="Ein Bild, das Text, Platte enthält.&#10;&#10;Automatisch generierte Beschreibung">
            <a:extLst>
              <a:ext uri="{FF2B5EF4-FFF2-40B4-BE49-F238E27FC236}">
                <a16:creationId xmlns:a16="http://schemas.microsoft.com/office/drawing/2014/main" id="{F41B8F3A-CC12-A2D3-49DD-E0DBDB5E334F}"/>
              </a:ext>
            </a:extLst>
          </p:cNvPr>
          <p:cNvPicPr>
            <a:picLocks noGrp="1" noChangeAspect="1"/>
          </p:cNvPicPr>
          <p:nvPr>
            <p:ph idx="13"/>
          </p:nvPr>
        </p:nvPicPr>
        <p:blipFill>
          <a:blip r:embed="rId3"/>
          <a:stretch>
            <a:fillRect/>
          </a:stretch>
        </p:blipFill>
        <p:spPr>
          <a:xfrm>
            <a:off x="5375920" y="50190"/>
            <a:ext cx="6707437" cy="6563192"/>
          </a:xfrm>
        </p:spPr>
      </p:pic>
      <p:sp>
        <p:nvSpPr>
          <p:cNvPr id="6" name="Textfeld 5">
            <a:extLst>
              <a:ext uri="{FF2B5EF4-FFF2-40B4-BE49-F238E27FC236}">
                <a16:creationId xmlns:a16="http://schemas.microsoft.com/office/drawing/2014/main" id="{39BB7DAB-90B0-B095-AF64-C8B621831858}"/>
              </a:ext>
            </a:extLst>
          </p:cNvPr>
          <p:cNvSpPr txBox="1"/>
          <p:nvPr/>
        </p:nvSpPr>
        <p:spPr>
          <a:xfrm>
            <a:off x="191344" y="5733256"/>
            <a:ext cx="5328592" cy="615553"/>
          </a:xfrm>
          <a:prstGeom prst="rect">
            <a:avLst/>
          </a:prstGeom>
          <a:noFill/>
        </p:spPr>
        <p:txBody>
          <a:bodyPr wrap="square" rtlCol="0">
            <a:spAutoFit/>
          </a:bodyPr>
          <a:lstStyle/>
          <a:p>
            <a:r>
              <a:rPr lang="de-DE" b="1" dirty="0"/>
              <a:t>Stundenbuch</a:t>
            </a:r>
            <a:r>
              <a:rPr lang="de-DE" dirty="0"/>
              <a:t> (Andachtsbuch, 1501): St. Bernhard und der Teufel, daneben </a:t>
            </a:r>
            <a:r>
              <a:rPr lang="de-DE" dirty="0" err="1"/>
              <a:t>Psalmverse</a:t>
            </a:r>
            <a:endParaRPr lang="de-CH" dirty="0"/>
          </a:p>
        </p:txBody>
      </p:sp>
    </p:spTree>
    <p:extLst>
      <p:ext uri="{BB962C8B-B14F-4D97-AF65-F5344CB8AC3E}">
        <p14:creationId xmlns:p14="http://schemas.microsoft.com/office/powerpoint/2010/main" val="4007459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094DA61-897F-2A6F-9EC7-8D6D6139A2F6}"/>
              </a:ext>
            </a:extLst>
          </p:cNvPr>
          <p:cNvSpPr>
            <a:spLocks noGrp="1"/>
          </p:cNvSpPr>
          <p:nvPr>
            <p:ph idx="1"/>
          </p:nvPr>
        </p:nvSpPr>
        <p:spPr>
          <a:xfrm>
            <a:off x="498564" y="188640"/>
            <a:ext cx="6965588" cy="6552728"/>
          </a:xfrm>
        </p:spPr>
        <p:txBody>
          <a:bodyPr/>
          <a:lstStyle/>
          <a:p>
            <a:pPr marL="0" indent="0">
              <a:buNone/>
            </a:pPr>
            <a:r>
              <a:rPr lang="de-DE" sz="2200" b="1" dirty="0" err="1"/>
              <a:t>Psalmverse</a:t>
            </a:r>
            <a:r>
              <a:rPr lang="de-DE" sz="2200" b="1" dirty="0"/>
              <a:t> des Hl. </a:t>
            </a:r>
            <a:r>
              <a:rPr lang="de-DE" sz="2200" b="1" dirty="0" err="1"/>
              <a:t>Berhard</a:t>
            </a:r>
            <a:r>
              <a:rPr lang="de-DE" sz="2200" b="1" dirty="0"/>
              <a:t> von Clairvaux</a:t>
            </a:r>
          </a:p>
          <a:p>
            <a:pPr marL="0" indent="0">
              <a:buNone/>
            </a:pPr>
            <a:r>
              <a:rPr lang="de-DE" sz="2000" dirty="0"/>
              <a:t>Erleuchte meine Augen, damit ich nicht im Tod entschlafe, damit mein Feind nicht sagen kann: Ich habe ihn überwältigt (Ps 13,4f).</a:t>
            </a:r>
          </a:p>
          <a:p>
            <a:pPr marL="0" indent="0">
              <a:buNone/>
            </a:pPr>
            <a:r>
              <a:rPr lang="de-DE" sz="2000" dirty="0"/>
              <a:t>In deine Hand lege ich voll Vertrauen meinen Geist; du hast mich erlöst, Herr, du Gott der Treue (Ps 31,6).</a:t>
            </a:r>
          </a:p>
          <a:p>
            <a:pPr marL="0" indent="0">
              <a:buNone/>
            </a:pPr>
            <a:r>
              <a:rPr lang="de-DE" sz="2000" dirty="0"/>
              <a:t>Ich redete mit meiner Zunge: Herr, lass mich erkennen mein Ende und die Zahl meiner Tage! Ich will erkennen, wie vergänglich ich bin (Ps 39,4f).</a:t>
            </a:r>
          </a:p>
          <a:p>
            <a:pPr marL="0" indent="0">
              <a:buNone/>
            </a:pPr>
            <a:r>
              <a:rPr lang="de-DE" sz="2000" dirty="0"/>
              <a:t>Wirke an mir ein Zeichen zum Guten! Die mich hassen, sollen es sehen und sich schämen; denn du, Herr, hast mir geholfen und mich getröstet (Ps 86,17).</a:t>
            </a:r>
          </a:p>
          <a:p>
            <a:pPr marL="0" indent="0">
              <a:buNone/>
            </a:pPr>
            <a:r>
              <a:rPr lang="de-DE" sz="2000" dirty="0"/>
              <a:t>Gelöst hast du meine Fesseln. Ich will dir ein Opfer des Dankes bringen, ausrufen will ich den Namen des Herrn (Ps 116,16f).</a:t>
            </a:r>
          </a:p>
          <a:p>
            <a:pPr marL="0" indent="0">
              <a:buNone/>
            </a:pPr>
            <a:r>
              <a:rPr lang="de-DE" sz="2000" dirty="0"/>
              <a:t>Mir ist jede Zuflucht genommen, niemand fragt nach meinem Leben. Zu dir, Herr, habe ich geschrien, ich sagte: Du bist meine Zuflucht, mein Anteil im Land der Lebenden (Ps 142,5f)</a:t>
            </a:r>
            <a:endParaRPr lang="de-CH" sz="2000" dirty="0"/>
          </a:p>
        </p:txBody>
      </p:sp>
      <p:pic>
        <p:nvPicPr>
          <p:cNvPr id="5" name="Inhaltsplatzhalter 4" descr="Ein Bild, das Text enthält.&#10;&#10;Automatisch generierte Beschreibung">
            <a:extLst>
              <a:ext uri="{FF2B5EF4-FFF2-40B4-BE49-F238E27FC236}">
                <a16:creationId xmlns:a16="http://schemas.microsoft.com/office/drawing/2014/main" id="{5D69C56E-E54C-6187-3F50-1FBA6DA66510}"/>
              </a:ext>
            </a:extLst>
          </p:cNvPr>
          <p:cNvPicPr>
            <a:picLocks noGrp="1" noChangeAspect="1"/>
          </p:cNvPicPr>
          <p:nvPr>
            <p:ph idx="13"/>
          </p:nvPr>
        </p:nvPicPr>
        <p:blipFill>
          <a:blip r:embed="rId3"/>
          <a:stretch>
            <a:fillRect/>
          </a:stretch>
        </p:blipFill>
        <p:spPr>
          <a:xfrm>
            <a:off x="7536161" y="1322068"/>
            <a:ext cx="4655840" cy="4987252"/>
          </a:xfrm>
        </p:spPr>
      </p:pic>
    </p:spTree>
    <p:extLst>
      <p:ext uri="{BB962C8B-B14F-4D97-AF65-F5344CB8AC3E}">
        <p14:creationId xmlns:p14="http://schemas.microsoft.com/office/powerpoint/2010/main" val="3229518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0213C1D0-A3C1-16D1-261A-D9C6B62B8E7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847528" y="221231"/>
            <a:ext cx="2808312" cy="6105026"/>
          </a:xfrm>
          <a:prstGeom prst="rect">
            <a:avLst/>
          </a:prstGeom>
          <a:noFill/>
          <a:ln>
            <a:noFill/>
          </a:ln>
        </p:spPr>
      </p:pic>
      <p:pic>
        <p:nvPicPr>
          <p:cNvPr id="5" name="Inhaltsplatzhalter 4">
            <a:extLst>
              <a:ext uri="{FF2B5EF4-FFF2-40B4-BE49-F238E27FC236}">
                <a16:creationId xmlns:a16="http://schemas.microsoft.com/office/drawing/2014/main" id="{1E60B805-F915-6153-3749-9F3F5A7E703B}"/>
              </a:ext>
            </a:extLst>
          </p:cNvPr>
          <p:cNvPicPr>
            <a:picLocks noGrp="1" noChangeAspect="1"/>
          </p:cNvPicPr>
          <p:nvPr>
            <p:ph idx="13"/>
          </p:nvPr>
        </p:nvPicPr>
        <p:blipFill>
          <a:blip r:embed="rId4" cstate="print">
            <a:extLst>
              <a:ext uri="{28A0092B-C50C-407E-A947-70E740481C1C}">
                <a14:useLocalDpi xmlns:a14="http://schemas.microsoft.com/office/drawing/2010/main" val="0"/>
              </a:ext>
            </a:extLst>
          </a:blip>
          <a:srcRect/>
          <a:stretch>
            <a:fillRect/>
          </a:stretch>
        </p:blipFill>
        <p:spPr bwMode="auto">
          <a:xfrm>
            <a:off x="7824192" y="323346"/>
            <a:ext cx="2664296" cy="5981906"/>
          </a:xfrm>
          <a:prstGeom prst="rect">
            <a:avLst/>
          </a:prstGeom>
          <a:noFill/>
          <a:ln>
            <a:noFill/>
          </a:ln>
        </p:spPr>
      </p:pic>
    </p:spTree>
    <p:extLst>
      <p:ext uri="{BB962C8B-B14F-4D97-AF65-F5344CB8AC3E}">
        <p14:creationId xmlns:p14="http://schemas.microsoft.com/office/powerpoint/2010/main" val="3035639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platzhalter 3">
            <a:extLst>
              <a:ext uri="{FF2B5EF4-FFF2-40B4-BE49-F238E27FC236}">
                <a16:creationId xmlns:a16="http://schemas.microsoft.com/office/drawing/2014/main" id="{079F9DD1-8945-4407-EE97-83F93B056E05}"/>
              </a:ext>
            </a:extLst>
          </p:cNvPr>
          <p:cNvSpPr>
            <a:spLocks noGrp="1"/>
          </p:cNvSpPr>
          <p:nvPr>
            <p:ph type="body" sz="half" idx="2"/>
          </p:nvPr>
        </p:nvSpPr>
        <p:spPr>
          <a:xfrm>
            <a:off x="335360" y="836712"/>
            <a:ext cx="5904656" cy="5903813"/>
          </a:xfrm>
        </p:spPr>
        <p:txBody>
          <a:bodyPr/>
          <a:lstStyle/>
          <a:p>
            <a:r>
              <a:rPr lang="de-CH" altLang="de-DE" dirty="0"/>
              <a:t>«</a:t>
            </a:r>
            <a:r>
              <a:rPr lang="de-CH" altLang="de-DE" b="1" dirty="0"/>
              <a:t>Ausspendung der Gnaden</a:t>
            </a:r>
            <a:r>
              <a:rPr lang="de-CH" altLang="de-DE" dirty="0"/>
              <a:t>»</a:t>
            </a:r>
            <a:endParaRPr lang="de-CH" altLang="de-DE" i="1" dirty="0"/>
          </a:p>
          <a:p>
            <a:r>
              <a:rPr lang="de-CH" altLang="de-DE" i="1" dirty="0"/>
              <a:t>(Johannes </a:t>
            </a:r>
            <a:r>
              <a:rPr lang="de-CH" altLang="de-DE" i="1" dirty="0" err="1"/>
              <a:t>Hopffe</a:t>
            </a:r>
            <a:r>
              <a:rPr lang="de-CH" altLang="de-DE" i="1" dirty="0"/>
              <a:t>, </a:t>
            </a:r>
            <a:r>
              <a:rPr lang="de-CH" altLang="de-DE" i="1" dirty="0" err="1"/>
              <a:t>Wrisberg</a:t>
            </a:r>
            <a:r>
              <a:rPr lang="de-CH" altLang="de-DE" i="1" dirty="0"/>
              <a:t>-Epitaph, 1585)</a:t>
            </a:r>
          </a:p>
          <a:p>
            <a:r>
              <a:rPr lang="de-CH" altLang="de-DE" b="1" dirty="0"/>
              <a:t>Stufen:</a:t>
            </a:r>
          </a:p>
          <a:p>
            <a:r>
              <a:rPr lang="de-CH" altLang="de-DE" dirty="0"/>
              <a:t>Himmlische Welt Gottes (Trinität)</a:t>
            </a:r>
          </a:p>
          <a:p>
            <a:r>
              <a:rPr lang="de-CH" altLang="de-DE" dirty="0"/>
              <a:t>Biblische Heilige</a:t>
            </a:r>
          </a:p>
          <a:p>
            <a:r>
              <a:rPr lang="de-CH" altLang="de-DE" dirty="0"/>
              <a:t>(ursprünglich) irdische Heilige</a:t>
            </a:r>
          </a:p>
          <a:p>
            <a:r>
              <a:rPr lang="de-CH" altLang="de-DE" dirty="0"/>
              <a:t>Kirchliche Amtsträger</a:t>
            </a:r>
          </a:p>
          <a:p>
            <a:r>
              <a:rPr lang="de-CH" altLang="de-DE" dirty="0"/>
              <a:t>Bischöfe</a:t>
            </a:r>
          </a:p>
          <a:p>
            <a:r>
              <a:rPr lang="de-CH" altLang="de-DE" dirty="0"/>
              <a:t>Priester</a:t>
            </a:r>
          </a:p>
          <a:p>
            <a:r>
              <a:rPr lang="de-CH" altLang="de-DE" dirty="0"/>
              <a:t>Sakramentsausteilung</a:t>
            </a:r>
          </a:p>
          <a:p>
            <a:r>
              <a:rPr lang="de-CH" altLang="de-DE" dirty="0"/>
              <a:t>Volk</a:t>
            </a:r>
          </a:p>
          <a:p>
            <a:endParaRPr lang="de-CH" altLang="de-DE" dirty="0"/>
          </a:p>
        </p:txBody>
      </p:sp>
      <p:sp>
        <p:nvSpPr>
          <p:cNvPr id="25604" name="Foliennummernplatzhalter 4">
            <a:extLst>
              <a:ext uri="{FF2B5EF4-FFF2-40B4-BE49-F238E27FC236}">
                <a16:creationId xmlns:a16="http://schemas.microsoft.com/office/drawing/2014/main" id="{75A7A9A5-6724-E9EB-8F60-92F6D5BCDEB8}"/>
              </a:ext>
            </a:extLst>
          </p:cNvPr>
          <p:cNvSpPr>
            <a:spLocks noGrp="1"/>
          </p:cNvSpPr>
          <p:nvPr>
            <p:ph type="sldNum" sz="quarter" idx="4294967295"/>
          </p:nvPr>
        </p:nvSpPr>
        <p:spPr bwMode="auto">
          <a:xfrm>
            <a:off x="10452484" y="6524625"/>
            <a:ext cx="828291" cy="215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BBEB97A-C211-4DC1-94AC-2DB8A0EDE2C8}" type="slidenum">
              <a:rPr lang="de-CH" altLang="de-DE" sz="1200">
                <a:solidFill>
                  <a:srgbClr val="898989"/>
                </a:solidFill>
              </a:rPr>
              <a:pPr>
                <a:spcBef>
                  <a:spcPct val="0"/>
                </a:spcBef>
                <a:buFontTx/>
                <a:buNone/>
              </a:pPr>
              <a:t>9</a:t>
            </a:fld>
            <a:endParaRPr lang="de-CH" altLang="de-DE" sz="1200">
              <a:solidFill>
                <a:srgbClr val="898989"/>
              </a:solidFill>
            </a:endParaRPr>
          </a:p>
        </p:txBody>
      </p:sp>
      <p:pic>
        <p:nvPicPr>
          <p:cNvPr id="25605" name="Picture 2">
            <a:extLst>
              <a:ext uri="{FF2B5EF4-FFF2-40B4-BE49-F238E27FC236}">
                <a16:creationId xmlns:a16="http://schemas.microsoft.com/office/drawing/2014/main" id="{C4080414-438D-F341-7E66-B836B07831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960096" y="-15766"/>
            <a:ext cx="5184576" cy="6762398"/>
          </a:xfrm>
        </p:spPr>
      </p:pic>
    </p:spTree>
  </p:cSld>
  <p:clrMapOvr>
    <a:masterClrMapping/>
  </p:clrMapOvr>
</p:sld>
</file>

<file path=ppt/theme/theme1.xml><?xml version="1.0" encoding="utf-8"?>
<a:theme xmlns:a="http://schemas.openxmlformats.org/drawingml/2006/main" name="uzh_praesentation_16-9_d">
  <a:themeElements>
    <a:clrScheme name="UZH">
      <a:dk1>
        <a:srgbClr val="000000"/>
      </a:dk1>
      <a:lt1>
        <a:srgbClr val="FFFFFF"/>
      </a:lt1>
      <a:dk2>
        <a:srgbClr val="DADEE2"/>
      </a:dk2>
      <a:lt2>
        <a:srgbClr val="FEDC00"/>
      </a:lt2>
      <a:accent1>
        <a:srgbClr val="0028A5"/>
      </a:accent1>
      <a:accent2>
        <a:srgbClr val="A3ADB7"/>
      </a:accent2>
      <a:accent3>
        <a:srgbClr val="DC6027"/>
      </a:accent3>
      <a:accent4>
        <a:srgbClr val="0B82A0"/>
      </a:accent4>
      <a:accent5>
        <a:srgbClr val="2A7F60"/>
      </a:accent5>
      <a:accent6>
        <a:srgbClr val="91C34A"/>
      </a:accent6>
      <a:hlink>
        <a:srgbClr val="DC6027"/>
      </a:hlink>
      <a:folHlink>
        <a:srgbClr val="000000"/>
      </a:folHlink>
    </a:clrScheme>
    <a:fontScheme name="Office-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0" tIns="0" rIns="0" bIns="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ZH">
        <a:dk1>
          <a:srgbClr val="000000"/>
        </a:dk1>
        <a:lt1>
          <a:srgbClr val="FFFFFF"/>
        </a:lt1>
        <a:dk2>
          <a:srgbClr val="DADEE2"/>
        </a:dk2>
        <a:lt2>
          <a:srgbClr val="FEDC00"/>
        </a:lt2>
        <a:accent1>
          <a:srgbClr val="0028A5"/>
        </a:accent1>
        <a:accent2>
          <a:srgbClr val="A3ADB7"/>
        </a:accent2>
        <a:accent3>
          <a:srgbClr val="DC6027"/>
        </a:accent3>
        <a:accent4>
          <a:srgbClr val="0B82A0"/>
        </a:accent4>
        <a:accent5>
          <a:srgbClr val="2A7F60"/>
        </a:accent5>
        <a:accent6>
          <a:srgbClr val="91C34A"/>
        </a:accent6>
        <a:hlink>
          <a:srgbClr val="DC6027"/>
        </a:hlink>
        <a:folHlink>
          <a:srgbClr val="000000"/>
        </a:folHlink>
      </a:clrScheme>
      <a:clrMap bg1="lt1" tx1="dk1" bg2="lt2" tx2="dk2" accent1="accent1" accent2="accent2" accent3="accent3" accent4="accent4" accent5="accent5" accent6="accent6" hlink="hlink" folHlink="folHlink"/>
    </a:extraClrScheme>
  </a:extraClrSchemeLst>
  <a:custClrLst>
    <a:custClr name="Blau 100%">
      <a:srgbClr val="0028A5"/>
    </a:custClr>
    <a:custClr name="Grau 100%">
      <a:srgbClr val="A3ADB7"/>
    </a:custClr>
    <a:custClr name="Ockerrot 100%">
      <a:srgbClr val="DC6027"/>
    </a:custClr>
    <a:custClr name="Türkis 100%">
      <a:srgbClr val="0B82A0"/>
    </a:custClr>
    <a:custClr name="Flaschengrün 100%">
      <a:srgbClr val="2A7F62"/>
    </a:custClr>
    <a:custClr name="Lindengrün 100%">
      <a:srgbClr val="91C34A"/>
    </a:custClr>
    <a:custClr name="Warmgelb 100%">
      <a:srgbClr val="FEDE00"/>
    </a:custClr>
    <a:custClr name="blank">
      <a:srgbClr val="FFFFFF"/>
    </a:custClr>
    <a:custClr name="blank">
      <a:srgbClr val="FFFFFF"/>
    </a:custClr>
    <a:custClr name="blank">
      <a:srgbClr val="FFFFFF"/>
    </a:custClr>
    <a:custClr name="Blau 80%">
      <a:srgbClr val="3353B7"/>
    </a:custClr>
    <a:custClr name="Grau 80%">
      <a:srgbClr val="B5BDC5"/>
    </a:custClr>
    <a:custClr name="Ockerrot 80%">
      <a:srgbClr val="E38052"/>
    </a:custClr>
    <a:custClr name="Türkis 80%">
      <a:srgbClr val="3C9FB6"/>
    </a:custClr>
    <a:custClr name="Flaschengrün 80%">
      <a:srgbClr val="569D85"/>
    </a:custClr>
    <a:custClr name="Lindengrün 80%">
      <a:srgbClr val="AAD470"/>
    </a:custClr>
    <a:custClr name="Warmgelb 80%">
      <a:srgbClr val="FBE651"/>
    </a:custClr>
    <a:custClr name="blank">
      <a:srgbClr val="FFFFFF"/>
    </a:custClr>
    <a:custClr name="blank">
      <a:srgbClr val="FFFFFF"/>
    </a:custClr>
    <a:custClr name="blank">
      <a:srgbClr val="FFFFFF"/>
    </a:custClr>
    <a:custClr name="Blau 60%">
      <a:srgbClr val="667EC9"/>
    </a:custClr>
    <a:custClr name="Grau 60%">
      <a:srgbClr val="C8CED4"/>
    </a:custClr>
    <a:custClr name="Ockerrot 60%">
      <a:srgbClr val="EAA07D"/>
    </a:custClr>
    <a:custClr name="Türkis 60%">
      <a:srgbClr val="6BB7C7"/>
    </a:custClr>
    <a:custClr name="Flaschengrün 60%">
      <a:srgbClr val="80B6A4"/>
    </a:custClr>
    <a:custClr name="Lindengrün 60%">
      <a:srgbClr val="BFDF94"/>
    </a:custClr>
    <a:custClr name="Warmgelb 60%">
      <a:srgbClr val="FCEC7C"/>
    </a:custClr>
    <a:custClr name="blank">
      <a:srgbClr val="FFFFFF"/>
    </a:custClr>
    <a:custClr name="blank">
      <a:srgbClr val="FFFFFF"/>
    </a:custClr>
    <a:custClr name="blank">
      <a:srgbClr val="FFFFFF"/>
    </a:custClr>
    <a:custClr name="Blau 40%">
      <a:srgbClr val="99A9DB"/>
    </a:custClr>
    <a:custClr name="Grau 40%">
      <a:srgbClr val="DADEE2"/>
    </a:custClr>
    <a:custClr name="Ockerrot 40%">
      <a:srgbClr val="F1BFA9"/>
    </a:custClr>
    <a:custClr name="Türkis 40%">
      <a:srgbClr val="ABCEC2"/>
    </a:custClr>
    <a:custClr name="Flaschengrün 40%">
      <a:srgbClr val="ABCEC2"/>
    </a:custClr>
    <a:custClr name="Lindengrün 40%">
      <a:srgbClr val="D5E9B7"/>
    </a:custClr>
    <a:custClr name="Warmgelb 40%">
      <a:srgbClr val="FDF3A8"/>
    </a:custClr>
    <a:custClr name="blank">
      <a:srgbClr val="FFFFFF"/>
    </a:custClr>
    <a:custClr name="blank">
      <a:srgbClr val="FFFFFF"/>
    </a:custClr>
    <a:custClr name="blank">
      <a:srgbClr val="FFFFFF"/>
    </a:custClr>
    <a:custClr name="Blau 20%">
      <a:srgbClr val="CCD4ED"/>
    </a:custClr>
    <a:custClr name="Grau 20%">
      <a:srgbClr val="EDEFF1"/>
    </a:custClr>
    <a:custClr name="Ockerrot 20%">
      <a:srgbClr val="F8DFD4"/>
    </a:custClr>
    <a:custClr name="Türkis 20%">
      <a:srgbClr val="CFE8EC"/>
    </a:custClr>
    <a:custClr name="Flaschengrün 20%">
      <a:srgbClr val="D5E7E1"/>
    </a:custClr>
    <a:custClr name="Lindengrün 20%">
      <a:srgbClr val="EAF4DB"/>
    </a:custClr>
    <a:custClr name="Warmgelb 20%">
      <a:srgbClr val="FEF9D3"/>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uzh_praesentation_d.potx" id="{67891CA6-A60A-47A9-9A5B-B1F18C651C53}" vid="{09CBD7FB-EA4D-412D-B9FE-37E9028065E1}"/>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uzh_praesentation_16-9_d</Template>
  <TotalTime>0</TotalTime>
  <Words>1325</Words>
  <Application>Microsoft Office PowerPoint</Application>
  <PresentationFormat>Breitbild</PresentationFormat>
  <Paragraphs>194</Paragraphs>
  <Slides>38</Slides>
  <Notes>23</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38</vt:i4>
      </vt:variant>
    </vt:vector>
  </HeadingPairs>
  <TitlesOfParts>
    <vt:vector size="43" baseType="lpstr">
      <vt:lpstr>ＭＳ Ｐゴシック</vt:lpstr>
      <vt:lpstr>Arial</vt:lpstr>
      <vt:lpstr>Calibri</vt:lpstr>
      <vt:lpstr>Times New Roman</vt:lpstr>
      <vt:lpstr>uzh_praesentation_16-9_d</vt:lpstr>
      <vt:lpstr>Das Altarbild im Umbruch der Reformationszeit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Krankensalbung  (Unctio; Priester mit Chorhemd und Stola) </vt:lpstr>
      <vt:lpstr>PowerPoint-Präsentation</vt:lpstr>
      <vt:lpstr>Firmung  (Confirmatio; Bischof mit rotem Chormantel) </vt:lpstr>
      <vt:lpstr>PowerPoint-Präsentation</vt:lpstr>
      <vt:lpstr>PowerPoint-Präsentation</vt:lpstr>
      <vt:lpstr>PowerPoint-Präsentation</vt:lpstr>
      <vt:lpstr>PowerPoint-Präsentation</vt:lpstr>
      <vt:lpstr>PowerPoint-Präsentation</vt:lpstr>
      <vt:lpstr>«Abtun der Götzen» September 1523</vt:lpstr>
      <vt:lpstr>Ludwig Hätzer: Ein Urteil Gottes […] wie man sich mit allen Götzen und Bildnissen halten soll     23. Sept 1523 </vt:lpstr>
      <vt:lpstr>Jeremia 10 </vt:lpstr>
      <vt:lpstr>Zwingli zu den religiösen Bildern</vt:lpstr>
      <vt:lpstr>PowerPoint-Präsentation</vt:lpstr>
      <vt:lpstr>PowerPoint-Präsentation</vt:lpstr>
      <vt:lpstr>PowerPoint-Präsentation</vt:lpstr>
      <vt:lpstr>PowerPoint-Präsentation</vt:lpstr>
      <vt:lpstr>Zwinglis Verständnis des „Nachtmahls“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Hewlett-Packard Company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steht der Titel der Präsentation</dc:title>
  <dc:creator>opitz</dc:creator>
  <dc:description>Vorlage uzh_praesentationen_16:9_d MSO2016 v3 11.02.2016</dc:description>
  <cp:lastModifiedBy>Admin</cp:lastModifiedBy>
  <cp:revision>19</cp:revision>
  <dcterms:created xsi:type="dcterms:W3CDTF">2017-02-09T19:19:17Z</dcterms:created>
  <dcterms:modified xsi:type="dcterms:W3CDTF">2023-04-26T19:58:42Z</dcterms:modified>
</cp:coreProperties>
</file>